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3" r:id="rId21"/>
    <p:sldId id="275" r:id="rId22"/>
    <p:sldId id="278" r:id="rId23"/>
    <p:sldId id="279" r:id="rId24"/>
    <p:sldId id="280" r:id="rId25"/>
    <p:sldId id="277" r:id="rId26"/>
    <p:sldId id="291" r:id="rId27"/>
    <p:sldId id="290" r:id="rId28"/>
    <p:sldId id="292" r:id="rId29"/>
    <p:sldId id="281" r:id="rId30"/>
    <p:sldId id="293" r:id="rId31"/>
    <p:sldId id="294" r:id="rId32"/>
    <p:sldId id="295" r:id="rId33"/>
    <p:sldId id="296" r:id="rId34"/>
    <p:sldId id="282" r:id="rId35"/>
    <p:sldId id="283" r:id="rId36"/>
    <p:sldId id="284" r:id="rId37"/>
    <p:sldId id="285" r:id="rId38"/>
    <p:sldId id="298" r:id="rId39"/>
    <p:sldId id="297" r:id="rId40"/>
    <p:sldId id="299" r:id="rId41"/>
    <p:sldId id="300" r:id="rId42"/>
    <p:sldId id="301" r:id="rId43"/>
    <p:sldId id="302" r:id="rId44"/>
    <p:sldId id="303" r:id="rId45"/>
    <p:sldId id="288" r:id="rId46"/>
    <p:sldId id="289" r:id="rId4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993F7-2D13-4AED-AC2B-634B8D94C86F}" v="47" dt="2025-09-22T20:33:54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voňka Petr Bc." userId="1ee5fcd4-4b60-4359-867e-f03ecd92debd" providerId="ADAL" clId="{FCACD2DA-69A5-4EE3-84AD-1F054018E449}"/>
    <pc:docChg chg="undo custSel addSld delSld modSld sldOrd">
      <pc:chgData name="Pivoňka Petr Bc." userId="1ee5fcd4-4b60-4359-867e-f03ecd92debd" providerId="ADAL" clId="{FCACD2DA-69A5-4EE3-84AD-1F054018E449}" dt="2025-09-22T20:33:54.613" v="2420" actId="1076"/>
      <pc:docMkLst>
        <pc:docMk/>
      </pc:docMkLst>
      <pc:sldChg chg="ord">
        <pc:chgData name="Pivoňka Petr Bc." userId="1ee5fcd4-4b60-4359-867e-f03ecd92debd" providerId="ADAL" clId="{FCACD2DA-69A5-4EE3-84AD-1F054018E449}" dt="2025-09-22T17:02:52.854" v="824"/>
        <pc:sldMkLst>
          <pc:docMk/>
          <pc:sldMk cId="2718950444" sldId="273"/>
        </pc:sldMkLst>
      </pc:sldChg>
      <pc:sldChg chg="modSp mod modAnim">
        <pc:chgData name="Pivoňka Petr Bc." userId="1ee5fcd4-4b60-4359-867e-f03ecd92debd" providerId="ADAL" clId="{FCACD2DA-69A5-4EE3-84AD-1F054018E449}" dt="2025-09-22T19:12:15.493" v="2295"/>
        <pc:sldMkLst>
          <pc:docMk/>
          <pc:sldMk cId="1119343680" sldId="275"/>
        </pc:sldMkLst>
        <pc:spChg chg="mod">
          <ac:chgData name="Pivoňka Petr Bc." userId="1ee5fcd4-4b60-4359-867e-f03ecd92debd" providerId="ADAL" clId="{FCACD2DA-69A5-4EE3-84AD-1F054018E449}" dt="2025-09-22T01:50:36.387" v="27" actId="20577"/>
          <ac:spMkLst>
            <pc:docMk/>
            <pc:sldMk cId="1119343680" sldId="275"/>
            <ac:spMk id="2" creationId="{07A048FF-C2D5-5003-8CAF-1858E087EB0D}"/>
          </ac:spMkLst>
        </pc:spChg>
        <pc:spChg chg="mod">
          <ac:chgData name="Pivoňka Petr Bc." userId="1ee5fcd4-4b60-4359-867e-f03ecd92debd" providerId="ADAL" clId="{FCACD2DA-69A5-4EE3-84AD-1F054018E449}" dt="2025-09-22T19:11:45.322" v="2287" actId="5793"/>
          <ac:spMkLst>
            <pc:docMk/>
            <pc:sldMk cId="1119343680" sldId="275"/>
            <ac:spMk id="3" creationId="{C1138733-4BA8-595D-1006-D95DB5AEE1F1}"/>
          </ac:spMkLst>
        </pc:spChg>
      </pc:sldChg>
      <pc:sldChg chg="modSp mod modAnim">
        <pc:chgData name="Pivoňka Petr Bc." userId="1ee5fcd4-4b60-4359-867e-f03ecd92debd" providerId="ADAL" clId="{FCACD2DA-69A5-4EE3-84AD-1F054018E449}" dt="2025-09-22T19:20:57.089" v="2347" actId="20577"/>
        <pc:sldMkLst>
          <pc:docMk/>
          <pc:sldMk cId="3306216161" sldId="277"/>
        </pc:sldMkLst>
        <pc:spChg chg="mod">
          <ac:chgData name="Pivoňka Petr Bc." userId="1ee5fcd4-4b60-4359-867e-f03ecd92debd" providerId="ADAL" clId="{FCACD2DA-69A5-4EE3-84AD-1F054018E449}" dt="2025-09-22T17:01:01.453" v="769" actId="20577"/>
          <ac:spMkLst>
            <pc:docMk/>
            <pc:sldMk cId="3306216161" sldId="277"/>
            <ac:spMk id="2" creationId="{F33C5B7F-50C5-8E37-1331-38D3D5CA2760}"/>
          </ac:spMkLst>
        </pc:spChg>
        <pc:spChg chg="mod">
          <ac:chgData name="Pivoňka Petr Bc." userId="1ee5fcd4-4b60-4359-867e-f03ecd92debd" providerId="ADAL" clId="{FCACD2DA-69A5-4EE3-84AD-1F054018E449}" dt="2025-09-22T19:20:57.089" v="2347" actId="20577"/>
          <ac:spMkLst>
            <pc:docMk/>
            <pc:sldMk cId="3306216161" sldId="277"/>
            <ac:spMk id="3" creationId="{48EE9246-5E4A-83D8-E651-C5072D14B4F7}"/>
          </ac:spMkLst>
        </pc:spChg>
      </pc:sldChg>
      <pc:sldChg chg="addSp delSp modSp mod modAnim">
        <pc:chgData name="Pivoňka Petr Bc." userId="1ee5fcd4-4b60-4359-867e-f03ecd92debd" providerId="ADAL" clId="{FCACD2DA-69A5-4EE3-84AD-1F054018E449}" dt="2025-09-22T19:13:56.521" v="2300"/>
        <pc:sldMkLst>
          <pc:docMk/>
          <pc:sldMk cId="480321737" sldId="278"/>
        </pc:sldMkLst>
        <pc:spChg chg="mod">
          <ac:chgData name="Pivoňka Petr Bc." userId="1ee5fcd4-4b60-4359-867e-f03ecd92debd" providerId="ADAL" clId="{FCACD2DA-69A5-4EE3-84AD-1F054018E449}" dt="2025-09-22T17:03:53.035" v="840" actId="20577"/>
          <ac:spMkLst>
            <pc:docMk/>
            <pc:sldMk cId="480321737" sldId="278"/>
            <ac:spMk id="3" creationId="{5FD35791-FEB5-3E00-237A-2594246062A0}"/>
          </ac:spMkLst>
        </pc:spChg>
        <pc:picChg chg="add del mod">
          <ac:chgData name="Pivoňka Petr Bc." userId="1ee5fcd4-4b60-4359-867e-f03ecd92debd" providerId="ADAL" clId="{FCACD2DA-69A5-4EE3-84AD-1F054018E449}" dt="2025-09-22T17:13:22.757" v="920" actId="478"/>
          <ac:picMkLst>
            <pc:docMk/>
            <pc:sldMk cId="480321737" sldId="278"/>
            <ac:picMk id="6" creationId="{049A69CF-CADF-BD45-3091-28E0B4094374}"/>
          </ac:picMkLst>
        </pc:picChg>
      </pc:sldChg>
      <pc:sldChg chg="addSp delSp modSp mod">
        <pc:chgData name="Pivoňka Petr Bc." userId="1ee5fcd4-4b60-4359-867e-f03ecd92debd" providerId="ADAL" clId="{FCACD2DA-69A5-4EE3-84AD-1F054018E449}" dt="2025-09-22T18:21:15.081" v="1595" actId="20577"/>
        <pc:sldMkLst>
          <pc:docMk/>
          <pc:sldMk cId="4232424196" sldId="281"/>
        </pc:sldMkLst>
        <pc:spChg chg="mod">
          <ac:chgData name="Pivoňka Petr Bc." userId="1ee5fcd4-4b60-4359-867e-f03ecd92debd" providerId="ADAL" clId="{FCACD2DA-69A5-4EE3-84AD-1F054018E449}" dt="2025-09-22T17:36:18.326" v="1177" actId="20577"/>
          <ac:spMkLst>
            <pc:docMk/>
            <pc:sldMk cId="4232424196" sldId="281"/>
            <ac:spMk id="2" creationId="{B84472BF-61FC-3FE2-5419-4EDAD5B18AA8}"/>
          </ac:spMkLst>
        </pc:spChg>
        <pc:spChg chg="mod">
          <ac:chgData name="Pivoňka Petr Bc." userId="1ee5fcd4-4b60-4359-867e-f03ecd92debd" providerId="ADAL" clId="{FCACD2DA-69A5-4EE3-84AD-1F054018E449}" dt="2025-09-22T18:21:15.081" v="1595" actId="20577"/>
          <ac:spMkLst>
            <pc:docMk/>
            <pc:sldMk cId="4232424196" sldId="281"/>
            <ac:spMk id="3" creationId="{30B90D03-B352-D5A0-DD73-5A5221CF5CA6}"/>
          </ac:spMkLst>
        </pc:spChg>
        <pc:picChg chg="add del">
          <ac:chgData name="Pivoňka Petr Bc." userId="1ee5fcd4-4b60-4359-867e-f03ecd92debd" providerId="ADAL" clId="{FCACD2DA-69A5-4EE3-84AD-1F054018E449}" dt="2025-09-22T17:33:52.141" v="1162" actId="478"/>
          <ac:picMkLst>
            <pc:docMk/>
            <pc:sldMk cId="4232424196" sldId="281"/>
            <ac:picMk id="5" creationId="{C0F12419-15DC-7A77-404E-FF6D9D23FF35}"/>
          </ac:picMkLst>
        </pc:picChg>
        <pc:picChg chg="add mod">
          <ac:chgData name="Pivoňka Petr Bc." userId="1ee5fcd4-4b60-4359-867e-f03ecd92debd" providerId="ADAL" clId="{FCACD2DA-69A5-4EE3-84AD-1F054018E449}" dt="2025-09-22T17:34:08.509" v="1166" actId="1076"/>
          <ac:picMkLst>
            <pc:docMk/>
            <pc:sldMk cId="4232424196" sldId="281"/>
            <ac:picMk id="7" creationId="{1ED38292-90D1-689C-0DCD-FF994A9F7F36}"/>
          </ac:picMkLst>
        </pc:picChg>
      </pc:sldChg>
      <pc:sldChg chg="modSp mod">
        <pc:chgData name="Pivoňka Petr Bc." userId="1ee5fcd4-4b60-4359-867e-f03ecd92debd" providerId="ADAL" clId="{FCACD2DA-69A5-4EE3-84AD-1F054018E449}" dt="2025-09-22T19:22:54.606" v="2349" actId="20577"/>
        <pc:sldMkLst>
          <pc:docMk/>
          <pc:sldMk cId="4084782033" sldId="282"/>
        </pc:sldMkLst>
        <pc:spChg chg="mod">
          <ac:chgData name="Pivoňka Petr Bc." userId="1ee5fcd4-4b60-4359-867e-f03ecd92debd" providerId="ADAL" clId="{FCACD2DA-69A5-4EE3-84AD-1F054018E449}" dt="2025-09-22T19:22:54.606" v="2349" actId="20577"/>
          <ac:spMkLst>
            <pc:docMk/>
            <pc:sldMk cId="4084782033" sldId="282"/>
            <ac:spMk id="3" creationId="{F8F2BD1B-B0ED-0D81-8EAE-FB59F2A858F9}"/>
          </ac:spMkLst>
        </pc:spChg>
      </pc:sldChg>
      <pc:sldChg chg="addSp delSp modSp mod modAnim">
        <pc:chgData name="Pivoňka Petr Bc." userId="1ee5fcd4-4b60-4359-867e-f03ecd92debd" providerId="ADAL" clId="{FCACD2DA-69A5-4EE3-84AD-1F054018E449}" dt="2025-09-22T19:01:46.699" v="1848" actId="14100"/>
        <pc:sldMkLst>
          <pc:docMk/>
          <pc:sldMk cId="3220822820" sldId="285"/>
        </pc:sldMkLst>
        <pc:picChg chg="add mod">
          <ac:chgData name="Pivoňka Petr Bc." userId="1ee5fcd4-4b60-4359-867e-f03ecd92debd" providerId="ADAL" clId="{FCACD2DA-69A5-4EE3-84AD-1F054018E449}" dt="2025-09-22T19:01:46.699" v="1848" actId="14100"/>
          <ac:picMkLst>
            <pc:docMk/>
            <pc:sldMk cId="3220822820" sldId="285"/>
            <ac:picMk id="2" creationId="{CB5713DA-19AA-CC55-B8F3-FDDD847C2CBD}"/>
          </ac:picMkLst>
        </pc:picChg>
        <pc:picChg chg="del">
          <ac:chgData name="Pivoňka Petr Bc." userId="1ee5fcd4-4b60-4359-867e-f03ecd92debd" providerId="ADAL" clId="{FCACD2DA-69A5-4EE3-84AD-1F054018E449}" dt="2025-09-22T19:01:24.235" v="1843" actId="478"/>
          <ac:picMkLst>
            <pc:docMk/>
            <pc:sldMk cId="3220822820" sldId="285"/>
            <ac:picMk id="1026" creationId="{93CB3DA3-C2D9-DBB3-469F-09151F18D0D8}"/>
          </ac:picMkLst>
        </pc:picChg>
      </pc:sldChg>
      <pc:sldChg chg="addSp delSp modSp del mod">
        <pc:chgData name="Pivoňka Petr Bc." userId="1ee5fcd4-4b60-4359-867e-f03ecd92debd" providerId="ADAL" clId="{FCACD2DA-69A5-4EE3-84AD-1F054018E449}" dt="2025-09-22T18:52:54.771" v="1770" actId="47"/>
        <pc:sldMkLst>
          <pc:docMk/>
          <pc:sldMk cId="1504874456" sldId="286"/>
        </pc:sldMkLst>
        <pc:spChg chg="del">
          <ac:chgData name="Pivoňka Petr Bc." userId="1ee5fcd4-4b60-4359-867e-f03ecd92debd" providerId="ADAL" clId="{FCACD2DA-69A5-4EE3-84AD-1F054018E449}" dt="2025-09-22T18:52:25.757" v="1761" actId="478"/>
          <ac:spMkLst>
            <pc:docMk/>
            <pc:sldMk cId="1504874456" sldId="286"/>
            <ac:spMk id="3" creationId="{A45404F1-1FCD-E390-1D9F-3B1ABC3BF652}"/>
          </ac:spMkLst>
        </pc:spChg>
        <pc:picChg chg="add del mod">
          <ac:chgData name="Pivoňka Petr Bc." userId="1ee5fcd4-4b60-4359-867e-f03ecd92debd" providerId="ADAL" clId="{FCACD2DA-69A5-4EE3-84AD-1F054018E449}" dt="2025-09-22T18:52:34.672" v="1765" actId="478"/>
          <ac:picMkLst>
            <pc:docMk/>
            <pc:sldMk cId="1504874456" sldId="286"/>
            <ac:picMk id="5" creationId="{C4D91244-DF75-5305-817E-19E74F90011E}"/>
          </ac:picMkLst>
        </pc:picChg>
      </pc:sldChg>
      <pc:sldChg chg="addSp modSp mod ord">
        <pc:chgData name="Pivoňka Petr Bc." userId="1ee5fcd4-4b60-4359-867e-f03ecd92debd" providerId="ADAL" clId="{FCACD2DA-69A5-4EE3-84AD-1F054018E449}" dt="2025-09-22T17:27:10.073" v="1118" actId="20577"/>
        <pc:sldMkLst>
          <pc:docMk/>
          <pc:sldMk cId="2001877233" sldId="290"/>
        </pc:sldMkLst>
        <pc:spChg chg="mod">
          <ac:chgData name="Pivoňka Petr Bc." userId="1ee5fcd4-4b60-4359-867e-f03ecd92debd" providerId="ADAL" clId="{FCACD2DA-69A5-4EE3-84AD-1F054018E449}" dt="2025-09-22T17:23:04.034" v="1042" actId="20577"/>
          <ac:spMkLst>
            <pc:docMk/>
            <pc:sldMk cId="2001877233" sldId="290"/>
            <ac:spMk id="3" creationId="{E1A6B862-C1BF-DED2-3BC6-85A7701FCD9F}"/>
          </ac:spMkLst>
        </pc:spChg>
        <pc:spChg chg="add mod">
          <ac:chgData name="Pivoňka Petr Bc." userId="1ee5fcd4-4b60-4359-867e-f03ecd92debd" providerId="ADAL" clId="{FCACD2DA-69A5-4EE3-84AD-1F054018E449}" dt="2025-09-22T17:26:44.905" v="1109" actId="122"/>
          <ac:spMkLst>
            <pc:docMk/>
            <pc:sldMk cId="2001877233" sldId="290"/>
            <ac:spMk id="8" creationId="{495B993B-6CC7-775A-459E-12BA32A396AB}"/>
          </ac:spMkLst>
        </pc:spChg>
        <pc:spChg chg="add mod">
          <ac:chgData name="Pivoňka Petr Bc." userId="1ee5fcd4-4b60-4359-867e-f03ecd92debd" providerId="ADAL" clId="{FCACD2DA-69A5-4EE3-84AD-1F054018E449}" dt="2025-09-22T17:27:10.073" v="1118" actId="20577"/>
          <ac:spMkLst>
            <pc:docMk/>
            <pc:sldMk cId="2001877233" sldId="290"/>
            <ac:spMk id="9" creationId="{05A00C3E-434C-4089-5DA2-A38DD8771A63}"/>
          </ac:spMkLst>
        </pc:spChg>
        <pc:picChg chg="add mod">
          <ac:chgData name="Pivoňka Petr Bc." userId="1ee5fcd4-4b60-4359-867e-f03ecd92debd" providerId="ADAL" clId="{FCACD2DA-69A5-4EE3-84AD-1F054018E449}" dt="2025-09-22T17:27:04.085" v="1112" actId="1076"/>
          <ac:picMkLst>
            <pc:docMk/>
            <pc:sldMk cId="2001877233" sldId="290"/>
            <ac:picMk id="5" creationId="{B23EE19E-A990-BDC6-64E9-97315F42FB49}"/>
          </ac:picMkLst>
        </pc:picChg>
        <pc:picChg chg="add mod">
          <ac:chgData name="Pivoňka Petr Bc." userId="1ee5fcd4-4b60-4359-867e-f03ecd92debd" providerId="ADAL" clId="{FCACD2DA-69A5-4EE3-84AD-1F054018E449}" dt="2025-09-22T17:26:01.817" v="1066" actId="962"/>
          <ac:picMkLst>
            <pc:docMk/>
            <pc:sldMk cId="2001877233" sldId="290"/>
            <ac:picMk id="7" creationId="{01EF2CF7-DFB0-137D-1C3D-BA75BFC61ADC}"/>
          </ac:picMkLst>
        </pc:picChg>
      </pc:sldChg>
      <pc:sldChg chg="modSp add mod">
        <pc:chgData name="Pivoňka Petr Bc." userId="1ee5fcd4-4b60-4359-867e-f03ecd92debd" providerId="ADAL" clId="{FCACD2DA-69A5-4EE3-84AD-1F054018E449}" dt="2025-09-22T17:05:21.120" v="889" actId="20577"/>
        <pc:sldMkLst>
          <pc:docMk/>
          <pc:sldMk cId="481260976" sldId="291"/>
        </pc:sldMkLst>
        <pc:spChg chg="mod">
          <ac:chgData name="Pivoňka Petr Bc." userId="1ee5fcd4-4b60-4359-867e-f03ecd92debd" providerId="ADAL" clId="{FCACD2DA-69A5-4EE3-84AD-1F054018E449}" dt="2025-09-22T17:05:21.120" v="889" actId="20577"/>
          <ac:spMkLst>
            <pc:docMk/>
            <pc:sldMk cId="481260976" sldId="291"/>
            <ac:spMk id="2" creationId="{FBED2FDB-93C1-9910-91F9-C95ACD4137C0}"/>
          </ac:spMkLst>
        </pc:spChg>
      </pc:sldChg>
      <pc:sldChg chg="addSp delSp modSp new mod">
        <pc:chgData name="Pivoňka Petr Bc." userId="1ee5fcd4-4b60-4359-867e-f03ecd92debd" providerId="ADAL" clId="{FCACD2DA-69A5-4EE3-84AD-1F054018E449}" dt="2025-09-22T17:25:41.065" v="1064" actId="1076"/>
        <pc:sldMkLst>
          <pc:docMk/>
          <pc:sldMk cId="4137162828" sldId="292"/>
        </pc:sldMkLst>
        <pc:spChg chg="mod">
          <ac:chgData name="Pivoňka Petr Bc." userId="1ee5fcd4-4b60-4359-867e-f03ecd92debd" providerId="ADAL" clId="{FCACD2DA-69A5-4EE3-84AD-1F054018E449}" dt="2025-09-22T17:24:29.145" v="1059" actId="113"/>
          <ac:spMkLst>
            <pc:docMk/>
            <pc:sldMk cId="4137162828" sldId="292"/>
            <ac:spMk id="2" creationId="{3ABBFFA8-5992-9621-E1B8-A387BB0CC93A}"/>
          </ac:spMkLst>
        </pc:spChg>
        <pc:spChg chg="del">
          <ac:chgData name="Pivoňka Petr Bc." userId="1ee5fcd4-4b60-4359-867e-f03ecd92debd" providerId="ADAL" clId="{FCACD2DA-69A5-4EE3-84AD-1F054018E449}" dt="2025-09-22T17:22:45.518" v="1035" actId="478"/>
          <ac:spMkLst>
            <pc:docMk/>
            <pc:sldMk cId="4137162828" sldId="292"/>
            <ac:spMk id="3" creationId="{A4BBEB5F-338A-2C7F-823A-A54A90983D94}"/>
          </ac:spMkLst>
        </pc:spChg>
        <pc:picChg chg="add del mod">
          <ac:chgData name="Pivoňka Petr Bc." userId="1ee5fcd4-4b60-4359-867e-f03ecd92debd" providerId="ADAL" clId="{FCACD2DA-69A5-4EE3-84AD-1F054018E449}" dt="2025-09-22T17:24:13.221" v="1045" actId="478"/>
          <ac:picMkLst>
            <pc:docMk/>
            <pc:sldMk cId="4137162828" sldId="292"/>
            <ac:picMk id="5" creationId="{CB8255C8-9E15-78B7-61BE-BBB6D9B2FC9F}"/>
          </ac:picMkLst>
        </pc:picChg>
        <pc:picChg chg="add del mod">
          <ac:chgData name="Pivoňka Petr Bc." userId="1ee5fcd4-4b60-4359-867e-f03ecd92debd" providerId="ADAL" clId="{FCACD2DA-69A5-4EE3-84AD-1F054018E449}" dt="2025-09-22T17:25:17.168" v="1062" actId="478"/>
          <ac:picMkLst>
            <pc:docMk/>
            <pc:sldMk cId="4137162828" sldId="292"/>
            <ac:picMk id="7" creationId="{3482161F-DC09-969F-E38F-7369438370F4}"/>
          </ac:picMkLst>
        </pc:picChg>
        <pc:picChg chg="add mod">
          <ac:chgData name="Pivoňka Petr Bc." userId="1ee5fcd4-4b60-4359-867e-f03ecd92debd" providerId="ADAL" clId="{FCACD2DA-69A5-4EE3-84AD-1F054018E449}" dt="2025-09-22T17:25:41.065" v="1064" actId="1076"/>
          <ac:picMkLst>
            <pc:docMk/>
            <pc:sldMk cId="4137162828" sldId="292"/>
            <ac:picMk id="9" creationId="{D5804DE3-2F7A-B4CE-0E0B-9539FACD5DFF}"/>
          </ac:picMkLst>
        </pc:picChg>
      </pc:sldChg>
      <pc:sldChg chg="addSp modSp new mod">
        <pc:chgData name="Pivoňka Petr Bc." userId="1ee5fcd4-4b60-4359-867e-f03ecd92debd" providerId="ADAL" clId="{FCACD2DA-69A5-4EE3-84AD-1F054018E449}" dt="2025-09-22T20:03:59.783" v="2356" actId="20577"/>
        <pc:sldMkLst>
          <pc:docMk/>
          <pc:sldMk cId="3133321695" sldId="293"/>
        </pc:sldMkLst>
        <pc:spChg chg="mod">
          <ac:chgData name="Pivoňka Petr Bc." userId="1ee5fcd4-4b60-4359-867e-f03ecd92debd" providerId="ADAL" clId="{FCACD2DA-69A5-4EE3-84AD-1F054018E449}" dt="2025-09-22T17:36:20.707" v="1179" actId="20577"/>
          <ac:spMkLst>
            <pc:docMk/>
            <pc:sldMk cId="3133321695" sldId="293"/>
            <ac:spMk id="2" creationId="{335CCB8C-15F2-1F55-103C-66E0B6CDA012}"/>
          </ac:spMkLst>
        </pc:spChg>
        <pc:spChg chg="mod">
          <ac:chgData name="Pivoňka Petr Bc." userId="1ee5fcd4-4b60-4359-867e-f03ecd92debd" providerId="ADAL" clId="{FCACD2DA-69A5-4EE3-84AD-1F054018E449}" dt="2025-09-22T20:03:59.783" v="2356" actId="20577"/>
          <ac:spMkLst>
            <pc:docMk/>
            <pc:sldMk cId="3133321695" sldId="293"/>
            <ac:spMk id="3" creationId="{DB933DDB-B15B-EBDD-5677-99286A81A639}"/>
          </ac:spMkLst>
        </pc:spChg>
        <pc:picChg chg="add mod">
          <ac:chgData name="Pivoňka Petr Bc." userId="1ee5fcd4-4b60-4359-867e-f03ecd92debd" providerId="ADAL" clId="{FCACD2DA-69A5-4EE3-84AD-1F054018E449}" dt="2025-09-22T17:53:40.872" v="1524" actId="1076"/>
          <ac:picMkLst>
            <pc:docMk/>
            <pc:sldMk cId="3133321695" sldId="293"/>
            <ac:picMk id="5" creationId="{D8A18CCD-5CCD-01EE-41E2-BA9D3915D63B}"/>
          </ac:picMkLst>
        </pc:picChg>
      </pc:sldChg>
      <pc:sldChg chg="addSp delSp modSp new mod modClrScheme chgLayout">
        <pc:chgData name="Pivoňka Petr Bc." userId="1ee5fcd4-4b60-4359-867e-f03ecd92debd" providerId="ADAL" clId="{FCACD2DA-69A5-4EE3-84AD-1F054018E449}" dt="2025-09-22T19:16:26.191" v="2339" actId="114"/>
        <pc:sldMkLst>
          <pc:docMk/>
          <pc:sldMk cId="3137872336" sldId="294"/>
        </pc:sldMkLst>
        <pc:spChg chg="del">
          <ac:chgData name="Pivoňka Petr Bc." userId="1ee5fcd4-4b60-4359-867e-f03ecd92debd" providerId="ADAL" clId="{FCACD2DA-69A5-4EE3-84AD-1F054018E449}" dt="2025-09-22T17:46:54.716" v="1384" actId="478"/>
          <ac:spMkLst>
            <pc:docMk/>
            <pc:sldMk cId="3137872336" sldId="294"/>
            <ac:spMk id="2" creationId="{A546511F-C52F-B11A-B26B-B575951CB450}"/>
          </ac:spMkLst>
        </pc:spChg>
        <pc:spChg chg="del mod ord">
          <ac:chgData name="Pivoňka Petr Bc." userId="1ee5fcd4-4b60-4359-867e-f03ecd92debd" providerId="ADAL" clId="{FCACD2DA-69A5-4EE3-84AD-1F054018E449}" dt="2025-09-22T17:47:01.844" v="1386" actId="478"/>
          <ac:spMkLst>
            <pc:docMk/>
            <pc:sldMk cId="3137872336" sldId="294"/>
            <ac:spMk id="3" creationId="{89180C88-C4E8-F19E-8626-8D3A792E2889}"/>
          </ac:spMkLst>
        </pc:spChg>
        <pc:spChg chg="add del mod">
          <ac:chgData name="Pivoňka Petr Bc." userId="1ee5fcd4-4b60-4359-867e-f03ecd92debd" providerId="ADAL" clId="{FCACD2DA-69A5-4EE3-84AD-1F054018E449}" dt="2025-09-22T17:49:51.006" v="1399"/>
          <ac:spMkLst>
            <pc:docMk/>
            <pc:sldMk cId="3137872336" sldId="294"/>
            <ac:spMk id="8" creationId="{0108812B-0AED-EEC4-BB4C-386333EA5975}"/>
          </ac:spMkLst>
        </pc:spChg>
        <pc:spChg chg="add mod">
          <ac:chgData name="Pivoňka Petr Bc." userId="1ee5fcd4-4b60-4359-867e-f03ecd92debd" providerId="ADAL" clId="{FCACD2DA-69A5-4EE3-84AD-1F054018E449}" dt="2025-09-22T17:51:45.519" v="1516" actId="113"/>
          <ac:spMkLst>
            <pc:docMk/>
            <pc:sldMk cId="3137872336" sldId="294"/>
            <ac:spMk id="9" creationId="{5E1283DB-C2C9-6EE1-B572-B05EFAE11DC3}"/>
          </ac:spMkLst>
        </pc:spChg>
        <pc:spChg chg="add mod">
          <ac:chgData name="Pivoňka Petr Bc." userId="1ee5fcd4-4b60-4359-867e-f03ecd92debd" providerId="ADAL" clId="{FCACD2DA-69A5-4EE3-84AD-1F054018E449}" dt="2025-09-22T17:53:21.095" v="1523" actId="20577"/>
          <ac:spMkLst>
            <pc:docMk/>
            <pc:sldMk cId="3137872336" sldId="294"/>
            <ac:spMk id="10" creationId="{123963A8-7FE1-1840-1462-27FDF55A9FC0}"/>
          </ac:spMkLst>
        </pc:spChg>
        <pc:spChg chg="add mod">
          <ac:chgData name="Pivoňka Petr Bc." userId="1ee5fcd4-4b60-4359-867e-f03ecd92debd" providerId="ADAL" clId="{FCACD2DA-69A5-4EE3-84AD-1F054018E449}" dt="2025-09-22T19:16:26.191" v="2339" actId="114"/>
          <ac:spMkLst>
            <pc:docMk/>
            <pc:sldMk cId="3137872336" sldId="294"/>
            <ac:spMk id="11" creationId="{EFE82BB0-4607-455D-F0E5-0563730F8B9B}"/>
          </ac:spMkLst>
        </pc:spChg>
        <pc:picChg chg="add mod">
          <ac:chgData name="Pivoňka Petr Bc." userId="1ee5fcd4-4b60-4359-867e-f03ecd92debd" providerId="ADAL" clId="{FCACD2DA-69A5-4EE3-84AD-1F054018E449}" dt="2025-09-22T17:47:11.140" v="1390" actId="1076"/>
          <ac:picMkLst>
            <pc:docMk/>
            <pc:sldMk cId="3137872336" sldId="294"/>
            <ac:picMk id="5" creationId="{F97CA550-F1C0-3CB3-95DD-0D4C2BE9F029}"/>
          </ac:picMkLst>
        </pc:picChg>
        <pc:picChg chg="add mod">
          <ac:chgData name="Pivoňka Petr Bc." userId="1ee5fcd4-4b60-4359-867e-f03ecd92debd" providerId="ADAL" clId="{FCACD2DA-69A5-4EE3-84AD-1F054018E449}" dt="2025-09-22T17:47:54.500" v="1394" actId="1076"/>
          <ac:picMkLst>
            <pc:docMk/>
            <pc:sldMk cId="3137872336" sldId="294"/>
            <ac:picMk id="7" creationId="{4CF4930D-E169-F96C-FBDA-32CD20C56425}"/>
          </ac:picMkLst>
        </pc:picChg>
      </pc:sldChg>
      <pc:sldChg chg="modSp add del mod">
        <pc:chgData name="Pivoňka Petr Bc." userId="1ee5fcd4-4b60-4359-867e-f03ecd92debd" providerId="ADAL" clId="{FCACD2DA-69A5-4EE3-84AD-1F054018E449}" dt="2025-09-22T17:51:22.625" v="1495" actId="47"/>
        <pc:sldMkLst>
          <pc:docMk/>
          <pc:sldMk cId="1882160198" sldId="295"/>
        </pc:sldMkLst>
        <pc:spChg chg="mod">
          <ac:chgData name="Pivoňka Petr Bc." userId="1ee5fcd4-4b60-4359-867e-f03ecd92debd" providerId="ADAL" clId="{FCACD2DA-69A5-4EE3-84AD-1F054018E449}" dt="2025-09-22T17:50:35.661" v="1450" actId="20577"/>
          <ac:spMkLst>
            <pc:docMk/>
            <pc:sldMk cId="1882160198" sldId="295"/>
            <ac:spMk id="2" creationId="{193F524D-9DCA-149E-450C-C0DEBAB3F58B}"/>
          </ac:spMkLst>
        </pc:spChg>
        <pc:spChg chg="mod">
          <ac:chgData name="Pivoňka Petr Bc." userId="1ee5fcd4-4b60-4359-867e-f03ecd92debd" providerId="ADAL" clId="{FCACD2DA-69A5-4EE3-84AD-1F054018E449}" dt="2025-09-22T17:51:15.484" v="1494" actId="20577"/>
          <ac:spMkLst>
            <pc:docMk/>
            <pc:sldMk cId="1882160198" sldId="295"/>
            <ac:spMk id="3" creationId="{2E9D680D-CAC2-45C0-A4FC-0322A3B8F1B5}"/>
          </ac:spMkLst>
        </pc:spChg>
      </pc:sldChg>
      <pc:sldChg chg="addSp delSp modSp new mod modClrScheme chgLayout">
        <pc:chgData name="Pivoňka Petr Bc." userId="1ee5fcd4-4b60-4359-867e-f03ecd92debd" providerId="ADAL" clId="{FCACD2DA-69A5-4EE3-84AD-1F054018E449}" dt="2025-09-22T18:56:45.634" v="1824" actId="20577"/>
        <pc:sldMkLst>
          <pc:docMk/>
          <pc:sldMk cId="4038444789" sldId="295"/>
        </pc:sldMkLst>
        <pc:spChg chg="add del mod ord">
          <ac:chgData name="Pivoňka Petr Bc." userId="1ee5fcd4-4b60-4359-867e-f03ecd92debd" providerId="ADAL" clId="{FCACD2DA-69A5-4EE3-84AD-1F054018E449}" dt="2025-09-22T17:55:40.290" v="1528" actId="700"/>
          <ac:spMkLst>
            <pc:docMk/>
            <pc:sldMk cId="4038444789" sldId="295"/>
            <ac:spMk id="2" creationId="{933FCBCC-BBCB-B5C0-C5CA-55111A4E674C}"/>
          </ac:spMkLst>
        </pc:spChg>
        <pc:spChg chg="add mod ord">
          <ac:chgData name="Pivoňka Petr Bc." userId="1ee5fcd4-4b60-4359-867e-f03ecd92debd" providerId="ADAL" clId="{FCACD2DA-69A5-4EE3-84AD-1F054018E449}" dt="2025-09-22T18:56:45.634" v="1824" actId="20577"/>
          <ac:spMkLst>
            <pc:docMk/>
            <pc:sldMk cId="4038444789" sldId="295"/>
            <ac:spMk id="3" creationId="{426D5DEB-D8FF-5A66-DCAC-2BB0E3B391B4}"/>
          </ac:spMkLst>
        </pc:spChg>
        <pc:spChg chg="add mod ord">
          <ac:chgData name="Pivoňka Petr Bc." userId="1ee5fcd4-4b60-4359-867e-f03ecd92debd" providerId="ADAL" clId="{FCACD2DA-69A5-4EE3-84AD-1F054018E449}" dt="2025-09-22T18:33:28.607" v="1756" actId="20577"/>
          <ac:spMkLst>
            <pc:docMk/>
            <pc:sldMk cId="4038444789" sldId="295"/>
            <ac:spMk id="4" creationId="{F3A2B5D2-FFE4-BD3B-D1B1-D4FDDDDC946C}"/>
          </ac:spMkLst>
        </pc:spChg>
        <pc:picChg chg="add mod">
          <ac:chgData name="Pivoňka Petr Bc." userId="1ee5fcd4-4b60-4359-867e-f03ecd92debd" providerId="ADAL" clId="{FCACD2DA-69A5-4EE3-84AD-1F054018E449}" dt="2025-09-22T18:33:35.620" v="1760" actId="1076"/>
          <ac:picMkLst>
            <pc:docMk/>
            <pc:sldMk cId="4038444789" sldId="295"/>
            <ac:picMk id="6" creationId="{849CF558-0536-FE1D-5FA1-741034932A50}"/>
          </ac:picMkLst>
        </pc:picChg>
      </pc:sldChg>
      <pc:sldChg chg="modSp add mod">
        <pc:chgData name="Pivoňka Petr Bc." userId="1ee5fcd4-4b60-4359-867e-f03ecd92debd" providerId="ADAL" clId="{FCACD2DA-69A5-4EE3-84AD-1F054018E449}" dt="2025-09-22T19:22:38.558" v="2348" actId="1076"/>
        <pc:sldMkLst>
          <pc:docMk/>
          <pc:sldMk cId="2413384886" sldId="296"/>
        </pc:sldMkLst>
        <pc:spChg chg="mod">
          <ac:chgData name="Pivoňka Petr Bc." userId="1ee5fcd4-4b60-4359-867e-f03ecd92debd" providerId="ADAL" clId="{FCACD2DA-69A5-4EE3-84AD-1F054018E449}" dt="2025-09-22T19:22:38.558" v="2348" actId="1076"/>
          <ac:spMkLst>
            <pc:docMk/>
            <pc:sldMk cId="2413384886" sldId="296"/>
            <ac:spMk id="2" creationId="{0F518E16-6D15-CCE6-7634-711211044CE1}"/>
          </ac:spMkLst>
        </pc:spChg>
      </pc:sldChg>
      <pc:sldChg chg="addSp delSp new mod modClrScheme chgLayout">
        <pc:chgData name="Pivoňka Petr Bc." userId="1ee5fcd4-4b60-4359-867e-f03ecd92debd" providerId="ADAL" clId="{FCACD2DA-69A5-4EE3-84AD-1F054018E449}" dt="2025-09-22T18:52:43.753" v="1768" actId="22"/>
        <pc:sldMkLst>
          <pc:docMk/>
          <pc:sldMk cId="1278429326" sldId="297"/>
        </pc:sldMkLst>
        <pc:spChg chg="del">
          <ac:chgData name="Pivoňka Petr Bc." userId="1ee5fcd4-4b60-4359-867e-f03ecd92debd" providerId="ADAL" clId="{FCACD2DA-69A5-4EE3-84AD-1F054018E449}" dt="2025-09-22T18:52:41.259" v="1767" actId="700"/>
          <ac:spMkLst>
            <pc:docMk/>
            <pc:sldMk cId="1278429326" sldId="297"/>
            <ac:spMk id="2" creationId="{0219E755-65BF-9EF8-FB3D-A8E5251F3242}"/>
          </ac:spMkLst>
        </pc:spChg>
        <pc:spChg chg="del">
          <ac:chgData name="Pivoňka Petr Bc." userId="1ee5fcd4-4b60-4359-867e-f03ecd92debd" providerId="ADAL" clId="{FCACD2DA-69A5-4EE3-84AD-1F054018E449}" dt="2025-09-22T18:52:41.259" v="1767" actId="700"/>
          <ac:spMkLst>
            <pc:docMk/>
            <pc:sldMk cId="1278429326" sldId="297"/>
            <ac:spMk id="3" creationId="{302A5FFD-3720-B831-4DF2-F4EE3E4B52C4}"/>
          </ac:spMkLst>
        </pc:spChg>
        <pc:picChg chg="add">
          <ac:chgData name="Pivoňka Petr Bc." userId="1ee5fcd4-4b60-4359-867e-f03ecd92debd" providerId="ADAL" clId="{FCACD2DA-69A5-4EE3-84AD-1F054018E449}" dt="2025-09-22T18:52:43.753" v="1768" actId="22"/>
          <ac:picMkLst>
            <pc:docMk/>
            <pc:sldMk cId="1278429326" sldId="297"/>
            <ac:picMk id="5" creationId="{D8F74571-A8D1-5FD8-EA39-2DB00397D9BE}"/>
          </ac:picMkLst>
        </pc:picChg>
      </pc:sldChg>
      <pc:sldChg chg="modSp add mod">
        <pc:chgData name="Pivoňka Petr Bc." userId="1ee5fcd4-4b60-4359-867e-f03ecd92debd" providerId="ADAL" clId="{FCACD2DA-69A5-4EE3-84AD-1F054018E449}" dt="2025-09-22T18:57:35.573" v="1842" actId="1076"/>
        <pc:sldMkLst>
          <pc:docMk/>
          <pc:sldMk cId="4188144202" sldId="298"/>
        </pc:sldMkLst>
        <pc:spChg chg="mod">
          <ac:chgData name="Pivoňka Petr Bc." userId="1ee5fcd4-4b60-4359-867e-f03ecd92debd" providerId="ADAL" clId="{FCACD2DA-69A5-4EE3-84AD-1F054018E449}" dt="2025-09-22T18:57:35.573" v="1842" actId="1076"/>
          <ac:spMkLst>
            <pc:docMk/>
            <pc:sldMk cId="4188144202" sldId="298"/>
            <ac:spMk id="2" creationId="{3A232DB1-98B6-2F2C-7696-3E6ADF54B1F1}"/>
          </ac:spMkLst>
        </pc:spChg>
      </pc:sldChg>
      <pc:sldChg chg="addSp modSp new mod modClrScheme chgLayout">
        <pc:chgData name="Pivoňka Petr Bc." userId="1ee5fcd4-4b60-4359-867e-f03ecd92debd" providerId="ADAL" clId="{FCACD2DA-69A5-4EE3-84AD-1F054018E449}" dt="2025-09-22T19:24:25.679" v="2354" actId="113"/>
        <pc:sldMkLst>
          <pc:docMk/>
          <pc:sldMk cId="3656553763" sldId="299"/>
        </pc:sldMkLst>
        <pc:spChg chg="add mod">
          <ac:chgData name="Pivoňka Petr Bc." userId="1ee5fcd4-4b60-4359-867e-f03ecd92debd" providerId="ADAL" clId="{FCACD2DA-69A5-4EE3-84AD-1F054018E449}" dt="2025-09-22T19:02:45.283" v="1866" actId="20577"/>
          <ac:spMkLst>
            <pc:docMk/>
            <pc:sldMk cId="3656553763" sldId="299"/>
            <ac:spMk id="2" creationId="{E9955081-76F5-F930-3BC6-E5A1DA5D8B92}"/>
          </ac:spMkLst>
        </pc:spChg>
        <pc:spChg chg="add mod">
          <ac:chgData name="Pivoňka Petr Bc." userId="1ee5fcd4-4b60-4359-867e-f03ecd92debd" providerId="ADAL" clId="{FCACD2DA-69A5-4EE3-84AD-1F054018E449}" dt="2025-09-22T19:24:25.679" v="2354" actId="113"/>
          <ac:spMkLst>
            <pc:docMk/>
            <pc:sldMk cId="3656553763" sldId="299"/>
            <ac:spMk id="3" creationId="{BE80BA74-99EB-E0B4-9F39-D8E9B813F600}"/>
          </ac:spMkLst>
        </pc:spChg>
        <pc:picChg chg="add mod">
          <ac:chgData name="Pivoňka Petr Bc." userId="1ee5fcd4-4b60-4359-867e-f03ecd92debd" providerId="ADAL" clId="{FCACD2DA-69A5-4EE3-84AD-1F054018E449}" dt="2025-09-22T19:06:59.822" v="2165" actId="1076"/>
          <ac:picMkLst>
            <pc:docMk/>
            <pc:sldMk cId="3656553763" sldId="299"/>
            <ac:picMk id="5" creationId="{06457F4D-E0F9-3F1B-B1A0-735E72B630FE}"/>
          </ac:picMkLst>
        </pc:picChg>
      </pc:sldChg>
      <pc:sldChg chg="addSp delSp modSp new mod modClrScheme chgLayout">
        <pc:chgData name="Pivoňka Petr Bc." userId="1ee5fcd4-4b60-4359-867e-f03ecd92debd" providerId="ADAL" clId="{FCACD2DA-69A5-4EE3-84AD-1F054018E449}" dt="2025-09-22T19:11:06.188" v="2285" actId="1076"/>
        <pc:sldMkLst>
          <pc:docMk/>
          <pc:sldMk cId="2575414397" sldId="300"/>
        </pc:sldMkLst>
        <pc:spChg chg="del">
          <ac:chgData name="Pivoňka Petr Bc." userId="1ee5fcd4-4b60-4359-867e-f03ecd92debd" providerId="ADAL" clId="{FCACD2DA-69A5-4EE3-84AD-1F054018E449}" dt="2025-09-22T19:10:35.997" v="2282" actId="700"/>
          <ac:spMkLst>
            <pc:docMk/>
            <pc:sldMk cId="2575414397" sldId="300"/>
            <ac:spMk id="2" creationId="{F6EB2BDB-DA79-51C6-1B8F-72E653E3782C}"/>
          </ac:spMkLst>
        </pc:spChg>
        <pc:spChg chg="del">
          <ac:chgData name="Pivoňka Petr Bc." userId="1ee5fcd4-4b60-4359-867e-f03ecd92debd" providerId="ADAL" clId="{FCACD2DA-69A5-4EE3-84AD-1F054018E449}" dt="2025-09-22T19:10:35.997" v="2282" actId="700"/>
          <ac:spMkLst>
            <pc:docMk/>
            <pc:sldMk cId="2575414397" sldId="300"/>
            <ac:spMk id="3" creationId="{488CB707-CA47-0F1F-5F14-B2DF290CC83C}"/>
          </ac:spMkLst>
        </pc:spChg>
        <pc:picChg chg="add mod">
          <ac:chgData name="Pivoňka Petr Bc." userId="1ee5fcd4-4b60-4359-867e-f03ecd92debd" providerId="ADAL" clId="{FCACD2DA-69A5-4EE3-84AD-1F054018E449}" dt="2025-09-22T19:11:06.188" v="2285" actId="1076"/>
          <ac:picMkLst>
            <pc:docMk/>
            <pc:sldMk cId="2575414397" sldId="300"/>
            <ac:picMk id="5" creationId="{1AAA01FC-7E3E-B88C-8987-8805AE290782}"/>
          </ac:picMkLst>
        </pc:picChg>
      </pc:sldChg>
      <pc:sldChg chg="modSp add mod ord">
        <pc:chgData name="Pivoňka Petr Bc." userId="1ee5fcd4-4b60-4359-867e-f03ecd92debd" providerId="ADAL" clId="{FCACD2DA-69A5-4EE3-84AD-1F054018E449}" dt="2025-09-22T20:20:09.650" v="2394" actId="20577"/>
        <pc:sldMkLst>
          <pc:docMk/>
          <pc:sldMk cId="941918392" sldId="301"/>
        </pc:sldMkLst>
        <pc:spChg chg="mod">
          <ac:chgData name="Pivoňka Petr Bc." userId="1ee5fcd4-4b60-4359-867e-f03ecd92debd" providerId="ADAL" clId="{FCACD2DA-69A5-4EE3-84AD-1F054018E449}" dt="2025-09-22T20:20:09.650" v="2394" actId="20577"/>
          <ac:spMkLst>
            <pc:docMk/>
            <pc:sldMk cId="941918392" sldId="301"/>
            <ac:spMk id="2" creationId="{466B927B-2D4F-641C-30B9-5FB845B54402}"/>
          </ac:spMkLst>
        </pc:spChg>
      </pc:sldChg>
      <pc:sldChg chg="addSp delSp modSp new mod">
        <pc:chgData name="Pivoňka Petr Bc." userId="1ee5fcd4-4b60-4359-867e-f03ecd92debd" providerId="ADAL" clId="{FCACD2DA-69A5-4EE3-84AD-1F054018E449}" dt="2025-09-22T20:28:47.092" v="2399" actId="1076"/>
        <pc:sldMkLst>
          <pc:docMk/>
          <pc:sldMk cId="634969381" sldId="302"/>
        </pc:sldMkLst>
        <pc:spChg chg="del">
          <ac:chgData name="Pivoňka Petr Bc." userId="1ee5fcd4-4b60-4359-867e-f03ecd92debd" providerId="ADAL" clId="{FCACD2DA-69A5-4EE3-84AD-1F054018E449}" dt="2025-09-22T20:28:41.429" v="2396" actId="478"/>
          <ac:spMkLst>
            <pc:docMk/>
            <pc:sldMk cId="634969381" sldId="302"/>
            <ac:spMk id="2" creationId="{31040919-657B-3EED-3BDF-8B83B3A6742D}"/>
          </ac:spMkLst>
        </pc:spChg>
        <pc:picChg chg="add mod">
          <ac:chgData name="Pivoňka Petr Bc." userId="1ee5fcd4-4b60-4359-867e-f03ecd92debd" providerId="ADAL" clId="{FCACD2DA-69A5-4EE3-84AD-1F054018E449}" dt="2025-09-22T20:28:47.092" v="2399" actId="1076"/>
          <ac:picMkLst>
            <pc:docMk/>
            <pc:sldMk cId="634969381" sldId="302"/>
            <ac:picMk id="1026" creationId="{3297979E-37B9-0BEC-C366-15562476CE13}"/>
          </ac:picMkLst>
        </pc:picChg>
      </pc:sldChg>
      <pc:sldChg chg="addSp delSp modSp new mod">
        <pc:chgData name="Pivoňka Petr Bc." userId="1ee5fcd4-4b60-4359-867e-f03ecd92debd" providerId="ADAL" clId="{FCACD2DA-69A5-4EE3-84AD-1F054018E449}" dt="2025-09-22T20:33:54.613" v="2420" actId="1076"/>
        <pc:sldMkLst>
          <pc:docMk/>
          <pc:sldMk cId="777795980" sldId="303"/>
        </pc:sldMkLst>
        <pc:spChg chg="del">
          <ac:chgData name="Pivoňka Petr Bc." userId="1ee5fcd4-4b60-4359-867e-f03ecd92debd" providerId="ADAL" clId="{FCACD2DA-69A5-4EE3-84AD-1F054018E449}" dt="2025-09-22T20:29:08.712" v="2401" actId="478"/>
          <ac:spMkLst>
            <pc:docMk/>
            <pc:sldMk cId="777795980" sldId="303"/>
            <ac:spMk id="2" creationId="{52029510-DC62-3BC1-65B5-824FAE8548CF}"/>
          </ac:spMkLst>
        </pc:spChg>
        <pc:picChg chg="add mod">
          <ac:chgData name="Pivoňka Petr Bc." userId="1ee5fcd4-4b60-4359-867e-f03ecd92debd" providerId="ADAL" clId="{FCACD2DA-69A5-4EE3-84AD-1F054018E449}" dt="2025-09-22T20:29:27.398" v="2406" actId="1076"/>
          <ac:picMkLst>
            <pc:docMk/>
            <pc:sldMk cId="777795980" sldId="303"/>
            <ac:picMk id="4" creationId="{A5CCF835-08BA-42D7-26F0-AB75B434F6BA}"/>
          </ac:picMkLst>
        </pc:picChg>
        <pc:picChg chg="add mod">
          <ac:chgData name="Pivoňka Petr Bc." userId="1ee5fcd4-4b60-4359-867e-f03ecd92debd" providerId="ADAL" clId="{FCACD2DA-69A5-4EE3-84AD-1F054018E449}" dt="2025-09-22T20:30:59.267" v="2412" actId="1076"/>
          <ac:picMkLst>
            <pc:docMk/>
            <pc:sldMk cId="777795980" sldId="303"/>
            <ac:picMk id="6" creationId="{61FB3764-5A3F-F76A-7F7A-90EAC6620D90}"/>
          </ac:picMkLst>
        </pc:picChg>
        <pc:picChg chg="add mod">
          <ac:chgData name="Pivoňka Petr Bc." userId="1ee5fcd4-4b60-4359-867e-f03ecd92debd" providerId="ADAL" clId="{FCACD2DA-69A5-4EE3-84AD-1F054018E449}" dt="2025-09-22T20:33:15.431" v="2417" actId="1076"/>
          <ac:picMkLst>
            <pc:docMk/>
            <pc:sldMk cId="777795980" sldId="303"/>
            <ac:picMk id="8" creationId="{5ECF5722-F06C-8BF8-F97A-80385DFAF06B}"/>
          </ac:picMkLst>
        </pc:picChg>
        <pc:picChg chg="add mod">
          <ac:chgData name="Pivoňka Petr Bc." userId="1ee5fcd4-4b60-4359-867e-f03ecd92debd" providerId="ADAL" clId="{FCACD2DA-69A5-4EE3-84AD-1F054018E449}" dt="2025-09-22T20:33:54.613" v="2420" actId="1076"/>
          <ac:picMkLst>
            <pc:docMk/>
            <pc:sldMk cId="777795980" sldId="303"/>
            <ac:picMk id="2050" creationId="{39963778-CB33-ABC7-3716-5E7224932A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D8B364-026B-4973-3FB8-ADAE439E8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3B84FB0-9B62-A4DF-B288-E7EC88E59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40C007A-52F6-E75D-6D91-325E56A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F484F6-EF98-DC1E-DECA-04C7FCF2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816C504-D685-40FC-5479-69873506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952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CB5302-0A72-7EA3-1F31-C4B7F629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476BABB-35CA-DD49-F4A9-88A5A5789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9D666D-2B5C-DA9D-6B20-24479103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06D7EA-35AD-C517-37EA-F8903ABE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AB3DCC9-65B1-DCE8-D4D9-12D253D7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67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9B91497-0AE6-D1A0-872B-99C2ECB10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678BB50-6415-02F0-FF7C-35FD4CAA8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DBC257-4CD1-7A36-79C7-B17D2A30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7C7EBF-C26A-6C6F-E18B-52FABDF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C362FCD-794B-1896-93D2-63AEE1A0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21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9AB7CC-8A71-2414-44C5-8DFDABB2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8FF70E-14F6-7ED2-763A-22493560A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C3D79D-822B-13C2-B865-E4917397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8A37A6-B8FD-E980-717C-4B06A117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263C28-83B7-07C8-FAD8-61F53915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129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EB0DD9-4CFF-C965-90D7-2B82239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5784807-503C-40E8-FA25-4E6DF7CC2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C8AED6-9086-DD97-EB96-500B20A3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0472323-2BA3-D989-4D5A-6D847D59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B4D7AC-78AD-BFC3-F8A0-6A7F21DD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535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E62B50-F79C-CA6D-0D2C-82FEF3C8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836501-A38C-EB2E-04C8-EA2F4ACFF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CA5FFF6-1A21-B75B-ABE1-56F9792CB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74A739-3F5F-B775-856F-11593779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16F3560-68CF-14C9-D33D-C10BE924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069F46E-359F-48AE-95F7-4F95D317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310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BCB642-203B-0227-CCA6-E8EBAB1B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25B021-4BA7-8EF6-1A6D-9F13932E3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3C780B2-3A49-421B-E55B-EBAC65E76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A46A717-B2DE-835D-4619-680837F65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08C1002D-8C2B-65DD-0594-71159AC5B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16D627C-0FEA-9434-BB49-10DC408E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A68FE46C-C7AB-B22F-DCDE-E26D470B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E3096F8-D6B9-91B6-782F-71B111BF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076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BA841C-6540-A2BA-8E08-B95206A2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AAFB2CF-731D-2811-59B1-95D40B6C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3CD27A0-30E8-A012-85B1-1C5161F8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F007BCA-B42E-E30E-B57B-9AC8E1F7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7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42039E1-9F9A-3ABB-2024-659B26FE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532AC71-547B-B490-C6B4-D64CD11E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8BF0ABA-DB81-5B46-3612-B1D72E20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789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868E4-70AF-FEF4-854C-A9748B0F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8DC9DD-D8CD-63A2-AF3D-6B8FEB9D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9A8EC35-4278-55FB-C601-8254DA0C0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E72A3EF-2941-D9B5-9CF6-3137DA35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566017-C1B8-2112-8912-4428590A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D8598A-6CC0-AD90-503E-633FFDD8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993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B539E-0819-8B25-F155-E3AD4566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4C1FFCB-9A4F-A388-F3EB-4F2AD9C50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EE50C8D-03DB-D037-26F9-C3950F9C3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1163BB8-3365-9747-DAD5-C2C47FB0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9CF6347-1D48-78AA-F2BF-87E372AB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9D7118B-87F0-F315-042D-E921A907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617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FF65A8C-D1DA-C02E-2D18-13F05FAD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3B3E991-AECB-AEEB-236B-C653581AC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479B368-4AC2-1320-66D7-31E05E14E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F1DD2-6EEE-40E6-BF61-0573FBDD4EEC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D7E5E0-A295-19CF-1E28-EF2D4C09D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A8CF6C8-E6ED-9108-2C76-D2C94AF33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E107A-42C7-4559-A8B3-4546606C2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397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evalidate.gbx.tool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59314AA-D423-359A-A91B-3EA4360D9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cs-CZ" sz="3200" i="1" dirty="0" err="1">
                <a:solidFill>
                  <a:schemeClr val="bg1"/>
                </a:solidFill>
              </a:rPr>
              <a:t>feat</a:t>
            </a:r>
            <a:r>
              <a:rPr lang="cs-CZ" sz="3200" i="1" dirty="0">
                <a:solidFill>
                  <a:schemeClr val="bg1"/>
                </a:solidFill>
              </a:rPr>
              <a:t>. </a:t>
            </a:r>
            <a:r>
              <a:rPr lang="cs-CZ" sz="3200" i="1" dirty="0" err="1">
                <a:solidFill>
                  <a:schemeClr val="bg1"/>
                </a:solidFill>
              </a:rPr>
              <a:t>Auris</a:t>
            </a:r>
            <a:r>
              <a:rPr lang="cs-CZ" sz="3200" i="1" dirty="0">
                <a:solidFill>
                  <a:schemeClr val="bg1"/>
                </a:solidFill>
              </a:rPr>
              <a:t>, </a:t>
            </a:r>
            <a:r>
              <a:rPr lang="cs-CZ" sz="3200" i="1" dirty="0" err="1">
                <a:solidFill>
                  <a:schemeClr val="bg1"/>
                </a:solidFill>
              </a:rPr>
              <a:t>Mystixor</a:t>
            </a:r>
            <a:endParaRPr lang="cs-CZ" sz="3200" i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ázek 4">
            <a:extLst>
              <a:ext uri="{FF2B5EF4-FFF2-40B4-BE49-F238E27FC236}">
                <a16:creationId xmlns:a16="http://schemas.microsoft.com/office/drawing/2014/main" id="{0B5BE0D8-FE1B-FE82-97AD-D009E3A4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17" y="2679260"/>
            <a:ext cx="8254064" cy="7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8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9E5FB-80C1-D4E1-8966-4AD2F987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obloha, venku, budova, znečištění&#10;&#10;Obsah generovaný pomocí AI může být nesprávný.">
            <a:extLst>
              <a:ext uri="{FF2B5EF4-FFF2-40B4-BE49-F238E27FC236}">
                <a16:creationId xmlns:a16="http://schemas.microsoft.com/office/drawing/2014/main" id="{8B7AD67D-1A63-83C1-ECC3-7E521DB2B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2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6AFEA-4A2C-4B4E-9EB7-E9A7FF06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budova, snímek obrazovky, venku&#10;&#10;Obsah generovaný pomocí AI může být nesprávný.">
            <a:extLst>
              <a:ext uri="{FF2B5EF4-FFF2-40B4-BE49-F238E27FC236}">
                <a16:creationId xmlns:a16="http://schemas.microsoft.com/office/drawing/2014/main" id="{50046FEE-2686-0249-79B0-62FD12E4F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6A197B-F763-720E-7DD4-06E3EE4BF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738"/>
            <a:ext cx="9144000" cy="2387600"/>
          </a:xfrm>
        </p:spPr>
        <p:txBody>
          <a:bodyPr/>
          <a:lstStyle/>
          <a:p>
            <a:r>
              <a:rPr lang="cs-CZ" b="1" dirty="0" err="1"/>
              <a:t>Replay</a:t>
            </a:r>
            <a:r>
              <a:rPr lang="cs-CZ" b="1" dirty="0"/>
              <a:t> </a:t>
            </a:r>
            <a:r>
              <a:rPr lang="cs-CZ" b="1" dirty="0" err="1"/>
              <a:t>Validation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408830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snímek obrazovky, multimédia, design&#10;&#10;Obsah generovaný pomocí AI může být nesprávný.">
            <a:extLst>
              <a:ext uri="{FF2B5EF4-FFF2-40B4-BE49-F238E27FC236}">
                <a16:creationId xmlns:a16="http://schemas.microsoft.com/office/drawing/2014/main" id="{620F3DDE-3B0B-3682-4368-4BDB52FE2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2" y="665162"/>
            <a:ext cx="9655535" cy="5527675"/>
          </a:xfrm>
        </p:spPr>
      </p:pic>
    </p:spTree>
    <p:extLst>
      <p:ext uri="{BB962C8B-B14F-4D97-AF65-F5344CB8AC3E}">
        <p14:creationId xmlns:p14="http://schemas.microsoft.com/office/powerpoint/2010/main" val="135388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24-A4D9-7593-E896-2614D264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snímek obrazovky, multimédia, design&#10;&#10;Obsah generovaný pomocí AI může být nesprávný.">
            <a:extLst>
              <a:ext uri="{FF2B5EF4-FFF2-40B4-BE49-F238E27FC236}">
                <a16:creationId xmlns:a16="http://schemas.microsoft.com/office/drawing/2014/main" id="{C1D9E98D-B0B6-A74D-8EF9-4D264A21C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2" y="665162"/>
            <a:ext cx="9655535" cy="5527675"/>
          </a:xfrm>
        </p:spPr>
      </p:pic>
      <p:pic>
        <p:nvPicPr>
          <p:cNvPr id="3" name="Obrázek 2" descr="Obsah obrázku text, snímek obrazovky, logo, design&#10;&#10;Obsah generovaný pomocí AI může být nesprávný.">
            <a:extLst>
              <a:ext uri="{FF2B5EF4-FFF2-40B4-BE49-F238E27FC236}">
                <a16:creationId xmlns:a16="http://schemas.microsoft.com/office/drawing/2014/main" id="{0DFA85AD-AE5A-A98C-194D-763EAB877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2" y="665162"/>
            <a:ext cx="9655536" cy="55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8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snímek obrazovky, design&#10;&#10;Obsah generovaný pomocí AI může být nesprávný.">
            <a:extLst>
              <a:ext uri="{FF2B5EF4-FFF2-40B4-BE49-F238E27FC236}">
                <a16:creationId xmlns:a16="http://schemas.microsoft.com/office/drawing/2014/main" id="{36E6E266-39E6-CA98-992E-290E2ACBA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2306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EA212F76-3243-72D7-FA33-EA3DD7EFA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8" y="331787"/>
            <a:ext cx="9366984" cy="6194425"/>
          </a:xfrm>
        </p:spPr>
      </p:pic>
    </p:spTree>
    <p:extLst>
      <p:ext uri="{BB962C8B-B14F-4D97-AF65-F5344CB8AC3E}">
        <p14:creationId xmlns:p14="http://schemas.microsoft.com/office/powerpoint/2010/main" val="33421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2D4CA-307B-E44E-54D0-04E2A8E5E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snímek obrazovky, Multimediální software, software&#10;&#10;Obsah generovaný pomocí AI může být nesprávný.">
            <a:extLst>
              <a:ext uri="{FF2B5EF4-FFF2-40B4-BE49-F238E27FC236}">
                <a16:creationId xmlns:a16="http://schemas.microsoft.com/office/drawing/2014/main" id="{65F62335-BF2D-C13E-9A71-9A48D2A9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08" y="331787"/>
            <a:ext cx="9366986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snímek obrazovky, Písmo, software&#10;&#10;Obsah generovaný pomocí AI může být nesprávný.">
            <a:extLst>
              <a:ext uri="{FF2B5EF4-FFF2-40B4-BE49-F238E27FC236}">
                <a16:creationId xmlns:a16="http://schemas.microsoft.com/office/drawing/2014/main" id="{ADD1B717-5F4B-9DC3-7B7D-7C69774F7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9" y="259655"/>
            <a:ext cx="11268781" cy="6338689"/>
          </a:xfrm>
        </p:spPr>
      </p:pic>
    </p:spTree>
    <p:extLst>
      <p:ext uri="{BB962C8B-B14F-4D97-AF65-F5344CB8AC3E}">
        <p14:creationId xmlns:p14="http://schemas.microsoft.com/office/powerpoint/2010/main" val="17819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76F6C-3085-8FA7-A217-AE8DAE1D1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snímek obrazovky, Písmo, design&#10;&#10;Obsah generovaný pomocí AI může být nesprávný.">
            <a:extLst>
              <a:ext uri="{FF2B5EF4-FFF2-40B4-BE49-F238E27FC236}">
                <a16:creationId xmlns:a16="http://schemas.microsoft.com/office/drawing/2014/main" id="{ED1B38FF-6C34-E2C0-1B53-60223552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9" y="259655"/>
            <a:ext cx="11268780" cy="6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8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9B8BD1-C79D-14A3-1B85-1906E1D5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cs-CZ" sz="4000">
                <a:solidFill>
                  <a:schemeClr val="bg1"/>
                </a:solidFill>
              </a:rPr>
              <a:t>Introduction</a:t>
            </a:r>
            <a:endParaRPr lang="cs-CZ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3AC335-7C26-E12D-86C7-6260660B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cs-CZ" sz="3200" b="1"/>
              <a:t>Nations Converter</a:t>
            </a:r>
          </a:p>
          <a:p>
            <a:r>
              <a:rPr lang="cs-CZ" sz="3200"/>
              <a:t>3D Gbx Tools</a:t>
            </a:r>
          </a:p>
          <a:p>
            <a:r>
              <a:rPr lang="cs-CZ" sz="3200" b="1"/>
              <a:t>Gbx Explorer</a:t>
            </a:r>
          </a:p>
          <a:p>
            <a:r>
              <a:rPr lang="cs-CZ" sz="3200"/>
              <a:t>TMWR Discord bot</a:t>
            </a:r>
          </a:p>
          <a:p>
            <a:r>
              <a:rPr lang="cs-CZ" sz="3200"/>
              <a:t>Randomizer TMF</a:t>
            </a:r>
          </a:p>
          <a:p>
            <a:r>
              <a:rPr lang="cs-CZ" sz="3200"/>
              <a:t>Nadeo Envimix </a:t>
            </a:r>
            <a:r>
              <a:rPr lang="cs-CZ" sz="2400" i="1"/>
              <a:t>(ft. Poutrel)</a:t>
            </a:r>
          </a:p>
          <a:p>
            <a:endParaRPr lang="cs-CZ" sz="2400" dirty="0"/>
          </a:p>
        </p:txBody>
      </p:sp>
      <p:pic>
        <p:nvPicPr>
          <p:cNvPr id="5" name="Obrázek 4" descr="Obsah obrázku text, snímek obrazovky, PC hra, Počítačová hra&#10;&#10;Obsah generovaný pomocí AI může být nesprávný.">
            <a:extLst>
              <a:ext uri="{FF2B5EF4-FFF2-40B4-BE49-F238E27FC236}">
                <a16:creationId xmlns:a16="http://schemas.microsoft.com/office/drawing/2014/main" id="{775DDAA0-3122-691B-A894-F67D0AEA1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49" y="4691789"/>
            <a:ext cx="3248025" cy="182701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AD9CB4F-B708-D0F7-9EFF-DF4E335A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72" y="3948312"/>
            <a:ext cx="3527490" cy="1486953"/>
          </a:xfrm>
          <a:prstGeom prst="rect">
            <a:avLst/>
          </a:prstGeom>
        </p:spPr>
      </p:pic>
      <p:pic>
        <p:nvPicPr>
          <p:cNvPr id="11" name="Obrázek 10" descr="Obsah obrázku text, software, Multimediální software, Počítačová ikona&#10;&#10;Obsah generovaný pomocí AI může být nesprávný.">
            <a:extLst>
              <a:ext uri="{FF2B5EF4-FFF2-40B4-BE49-F238E27FC236}">
                <a16:creationId xmlns:a16="http://schemas.microsoft.com/office/drawing/2014/main" id="{6A34EA73-ED99-6165-05D3-11DDE4E13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76" y="2368520"/>
            <a:ext cx="4248150" cy="2028934"/>
          </a:xfrm>
          <a:prstGeom prst="rect">
            <a:avLst/>
          </a:prstGeom>
        </p:spPr>
      </p:pic>
      <p:pic>
        <p:nvPicPr>
          <p:cNvPr id="14" name="Obrázek 13" descr="Obsah obrázku text, snímek obrazovky, PC hra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FD110B8A-A18A-A116-4284-878684411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06" y="1613438"/>
            <a:ext cx="3848166" cy="18379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5C0E69C-3582-C83F-B344-886C57A49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128" y="216251"/>
            <a:ext cx="3520802" cy="20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E7EF87-50EF-0B19-6C51-DF3D7E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Why</a:t>
            </a:r>
            <a:r>
              <a:rPr lang="cs-CZ" dirty="0"/>
              <a:t> not in </a:t>
            </a:r>
            <a:r>
              <a:rPr lang="cs-CZ" dirty="0" err="1"/>
              <a:t>Trackmania</a:t>
            </a:r>
            <a:r>
              <a:rPr lang="cs-CZ" dirty="0"/>
              <a:t> 2020?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08B8EA0-A389-2DF8-2D4B-352011E36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600" dirty="0" err="1"/>
              <a:t>Theories</a:t>
            </a:r>
            <a:r>
              <a:rPr lang="cs-CZ" sz="3600" dirty="0"/>
              <a:t>:</a:t>
            </a:r>
          </a:p>
          <a:p>
            <a:pPr lvl="1"/>
            <a:r>
              <a:rPr lang="cs-CZ" sz="3200" dirty="0" err="1"/>
              <a:t>Based</a:t>
            </a:r>
            <a:r>
              <a:rPr lang="cs-CZ" sz="3200" dirty="0"/>
              <a:t> on </a:t>
            </a:r>
            <a:r>
              <a:rPr lang="cs-CZ" sz="3200" dirty="0" err="1"/>
              <a:t>ShootMania</a:t>
            </a:r>
            <a:r>
              <a:rPr lang="cs-CZ" sz="3200" dirty="0"/>
              <a:t> „sub-</a:t>
            </a:r>
            <a:r>
              <a:rPr lang="cs-CZ" sz="3200" dirty="0" err="1"/>
              <a:t>engine</a:t>
            </a:r>
            <a:r>
              <a:rPr lang="cs-CZ" sz="3200" dirty="0"/>
              <a:t>“</a:t>
            </a:r>
          </a:p>
          <a:p>
            <a:pPr lvl="2"/>
            <a:r>
              <a:rPr lang="cs-CZ" sz="2400" b="1" dirty="0"/>
              <a:t>Support </a:t>
            </a:r>
            <a:r>
              <a:rPr lang="cs-CZ" sz="2400" b="1" dirty="0" err="1"/>
              <a:t>for</a:t>
            </a:r>
            <a:r>
              <a:rPr lang="cs-CZ" sz="2400" b="1" dirty="0"/>
              <a:t> </a:t>
            </a:r>
            <a:r>
              <a:rPr lang="cs-CZ" sz="2400" b="1" dirty="0" err="1"/>
              <a:t>multiple</a:t>
            </a:r>
            <a:r>
              <a:rPr lang="cs-CZ" sz="2400" b="1" dirty="0"/>
              <a:t> start </a:t>
            </a:r>
            <a:r>
              <a:rPr lang="cs-CZ" sz="2400" b="1" dirty="0" err="1"/>
              <a:t>blocks</a:t>
            </a:r>
            <a:r>
              <a:rPr lang="cs-CZ" sz="2400" dirty="0"/>
              <a:t> (</a:t>
            </a:r>
            <a:r>
              <a:rPr lang="cs-CZ" sz="2400" dirty="0" err="1"/>
              <a:t>Royal</a:t>
            </a:r>
            <a:r>
              <a:rPr lang="cs-CZ" sz="2400" dirty="0"/>
              <a:t>!)</a:t>
            </a:r>
          </a:p>
          <a:p>
            <a:pPr lvl="2"/>
            <a:r>
              <a:rPr lang="cs-CZ" sz="2400" dirty="0"/>
              <a:t>Pickup </a:t>
            </a:r>
            <a:r>
              <a:rPr lang="cs-CZ" sz="2400" dirty="0" err="1"/>
              <a:t>items</a:t>
            </a:r>
            <a:endParaRPr lang="cs-CZ" sz="2400" dirty="0"/>
          </a:p>
          <a:p>
            <a:pPr lvl="2"/>
            <a:r>
              <a:rPr lang="cs-CZ" sz="2400" dirty="0" err="1"/>
              <a:t>Collisions</a:t>
            </a:r>
            <a:endParaRPr lang="cs-CZ" sz="2400" dirty="0"/>
          </a:p>
          <a:p>
            <a:pPr lvl="1"/>
            <a:r>
              <a:rPr lang="cs-CZ" sz="3200" dirty="0"/>
              <a:t>It </a:t>
            </a:r>
            <a:r>
              <a:rPr lang="cs-CZ" sz="3200" dirty="0" err="1"/>
              <a:t>was</a:t>
            </a:r>
            <a:r>
              <a:rPr lang="cs-CZ" sz="3200" dirty="0"/>
              <a:t> </a:t>
            </a:r>
            <a:r>
              <a:rPr lang="cs-CZ" sz="3200" dirty="0" err="1"/>
              <a:t>never</a:t>
            </a:r>
            <a:r>
              <a:rPr lang="cs-CZ" sz="3200" dirty="0"/>
              <a:t> </a:t>
            </a:r>
            <a:r>
              <a:rPr lang="cs-CZ" sz="3200" dirty="0" err="1"/>
              <a:t>implemented</a:t>
            </a:r>
            <a:endParaRPr lang="cs-CZ" sz="3200" dirty="0"/>
          </a:p>
          <a:p>
            <a:pPr lvl="2"/>
            <a:r>
              <a:rPr lang="cs-CZ" dirty="0"/>
              <a:t>(</a:t>
            </a:r>
            <a:r>
              <a:rPr lang="cs-CZ" dirty="0" err="1"/>
              <a:t>or</a:t>
            </a:r>
            <a:r>
              <a:rPr lang="cs-CZ" dirty="0"/>
              <a:t> so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thought</a:t>
            </a:r>
            <a:r>
              <a:rPr lang="cs-CZ" dirty="0"/>
              <a:t>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2F1120CE-567F-46AF-2E61-6EE030AF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30" y="1317371"/>
            <a:ext cx="3326445" cy="50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A048FF-C2D5-5003-8CAF-1858E08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validation</a:t>
            </a:r>
            <a:r>
              <a:rPr lang="cs-CZ" dirty="0"/>
              <a:t> </a:t>
            </a:r>
            <a:r>
              <a:rPr lang="cs-CZ" dirty="0" err="1"/>
              <a:t>important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138733-4BA8-595D-1006-D95DB5AE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Detects</a:t>
            </a:r>
            <a:r>
              <a:rPr lang="cs-CZ" dirty="0"/>
              <a:t> </a:t>
            </a:r>
            <a:r>
              <a:rPr lang="cs-CZ" dirty="0" err="1"/>
              <a:t>vehicle</a:t>
            </a:r>
            <a:r>
              <a:rPr lang="cs-CZ" dirty="0"/>
              <a:t> </a:t>
            </a:r>
            <a:r>
              <a:rPr lang="cs-CZ" dirty="0" err="1"/>
              <a:t>physics</a:t>
            </a:r>
            <a:r>
              <a:rPr lang="cs-CZ" dirty="0"/>
              <a:t> </a:t>
            </a:r>
            <a:r>
              <a:rPr lang="cs-CZ" dirty="0" err="1"/>
              <a:t>tweaks</a:t>
            </a:r>
            <a:endParaRPr lang="cs-CZ" dirty="0"/>
          </a:p>
          <a:p>
            <a:r>
              <a:rPr lang="cs-CZ" dirty="0" err="1"/>
              <a:t>Detects</a:t>
            </a:r>
            <a:r>
              <a:rPr lang="cs-CZ" dirty="0"/>
              <a:t> map </a:t>
            </a:r>
            <a:r>
              <a:rPr lang="cs-CZ" dirty="0" err="1"/>
              <a:t>edits</a:t>
            </a:r>
            <a:endParaRPr lang="cs-CZ" sz="2000" i="1" dirty="0"/>
          </a:p>
          <a:p>
            <a:r>
              <a:rPr lang="cs-CZ" dirty="0" err="1"/>
              <a:t>Ensures</a:t>
            </a:r>
            <a:r>
              <a:rPr lang="cs-CZ" dirty="0"/>
              <a:t> </a:t>
            </a:r>
            <a:r>
              <a:rPr lang="cs-CZ" dirty="0" err="1"/>
              <a:t>determinism</a:t>
            </a:r>
            <a:r>
              <a:rPr lang="cs-CZ" dirty="0"/>
              <a:t> –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inputs</a:t>
            </a:r>
            <a:r>
              <a:rPr lang="cs-CZ" dirty="0"/>
              <a:t> </a:t>
            </a:r>
            <a:r>
              <a:rPr lang="cs-CZ" dirty="0" err="1"/>
              <a:t>give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result</a:t>
            </a:r>
            <a:endParaRPr lang="cs-CZ" dirty="0"/>
          </a:p>
          <a:p>
            <a:r>
              <a:rPr lang="cs-CZ" dirty="0" err="1"/>
              <a:t>Existed</a:t>
            </a:r>
            <a:r>
              <a:rPr lang="cs-CZ" dirty="0"/>
              <a:t> </a:t>
            </a:r>
            <a:r>
              <a:rPr lang="cs-CZ" dirty="0" err="1"/>
              <a:t>since</a:t>
            </a:r>
            <a:r>
              <a:rPr lang="cs-CZ" dirty="0"/>
              <a:t> 2003!</a:t>
            </a:r>
          </a:p>
          <a:p>
            <a:endParaRPr lang="cs-CZ" dirty="0"/>
          </a:p>
          <a:p>
            <a:pPr marL="0" indent="0">
              <a:buNone/>
            </a:pPr>
            <a:r>
              <a:rPr lang="cs-CZ" dirty="0"/>
              <a:t>„BUT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spot these </a:t>
            </a:r>
            <a:r>
              <a:rPr lang="cs-CZ" dirty="0" err="1"/>
              <a:t>bad</a:t>
            </a:r>
            <a:r>
              <a:rPr lang="cs-CZ" dirty="0"/>
              <a:t> </a:t>
            </a:r>
            <a:r>
              <a:rPr lang="cs-CZ" dirty="0" err="1"/>
              <a:t>replays</a:t>
            </a:r>
            <a:r>
              <a:rPr lang="cs-CZ" dirty="0"/>
              <a:t> </a:t>
            </a:r>
            <a:r>
              <a:rPr lang="cs-CZ" dirty="0" err="1"/>
              <a:t>right</a:t>
            </a:r>
            <a:r>
              <a:rPr lang="cs-CZ" dirty="0"/>
              <a:t> </a:t>
            </a:r>
            <a:r>
              <a:rPr lang="cs-CZ" dirty="0" err="1"/>
              <a:t>away</a:t>
            </a:r>
            <a:r>
              <a:rPr lang="cs-CZ" dirty="0"/>
              <a:t>!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bother</a:t>
            </a:r>
            <a:r>
              <a:rPr lang="cs-CZ" dirty="0"/>
              <a:t>?“</a:t>
            </a:r>
          </a:p>
          <a:p>
            <a:pPr marL="457200" lvl="1" indent="0">
              <a:buNone/>
            </a:pPr>
            <a:r>
              <a:rPr lang="cs-CZ" dirty="0" err="1"/>
              <a:t>Why</a:t>
            </a:r>
            <a:r>
              <a:rPr lang="cs-CZ" dirty="0"/>
              <a:t> do I </a:t>
            </a:r>
            <a:r>
              <a:rPr lang="cs-CZ" dirty="0" err="1"/>
              <a:t>have</a:t>
            </a:r>
            <a:r>
              <a:rPr lang="cs-CZ" dirty="0"/>
              <a:t> to </a:t>
            </a:r>
            <a:r>
              <a:rPr lang="cs-CZ" dirty="0" err="1"/>
              <a:t>see</a:t>
            </a:r>
            <a:r>
              <a:rPr lang="cs-CZ" dirty="0"/>
              <a:t> </a:t>
            </a:r>
            <a:r>
              <a:rPr lang="cs-CZ" dirty="0" err="1"/>
              <a:t>cheaters</a:t>
            </a:r>
            <a:r>
              <a:rPr lang="cs-CZ" dirty="0"/>
              <a:t> in </a:t>
            </a:r>
            <a:r>
              <a:rPr lang="cs-CZ" dirty="0" err="1"/>
              <a:t>games</a:t>
            </a:r>
            <a:r>
              <a:rPr lang="cs-CZ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34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A4065D-DD22-A407-0836-176EC49D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Discovering</a:t>
            </a:r>
            <a:r>
              <a:rPr lang="cs-CZ" dirty="0"/>
              <a:t> TM2020 validity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D35791-FEB5-3E00-237A-25942460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600" dirty="0"/>
              <a:t>In </a:t>
            </a:r>
            <a:r>
              <a:rPr lang="cs-CZ" sz="3600" dirty="0" err="1"/>
              <a:t>September</a:t>
            </a:r>
            <a:r>
              <a:rPr lang="cs-CZ" sz="3600" dirty="0"/>
              <a:t> 2022 </a:t>
            </a:r>
            <a:r>
              <a:rPr lang="cs-CZ" sz="2000" dirty="0"/>
              <a:t>(</a:t>
            </a:r>
            <a:r>
              <a:rPr lang="cs-CZ" sz="2000" dirty="0" err="1"/>
              <a:t>announced</a:t>
            </a:r>
            <a:r>
              <a:rPr lang="cs-CZ" sz="2000" dirty="0"/>
              <a:t> in </a:t>
            </a:r>
            <a:r>
              <a:rPr lang="cs-CZ" sz="2000" dirty="0" err="1"/>
              <a:t>Decemeber</a:t>
            </a:r>
            <a:r>
              <a:rPr lang="cs-CZ" sz="2000" dirty="0"/>
              <a:t>)</a:t>
            </a:r>
          </a:p>
          <a:p>
            <a:pPr lvl="1"/>
            <a:r>
              <a:rPr lang="cs-CZ" sz="2800" b="1" dirty="0" err="1"/>
              <a:t>Inputs</a:t>
            </a:r>
            <a:r>
              <a:rPr lang="cs-CZ" sz="2800" b="1" dirty="0"/>
              <a:t> </a:t>
            </a:r>
            <a:r>
              <a:rPr lang="cs-CZ" sz="2800" b="1" dirty="0" err="1"/>
              <a:t>found</a:t>
            </a:r>
            <a:r>
              <a:rPr lang="cs-CZ" sz="2800" b="1" dirty="0"/>
              <a:t> to </a:t>
            </a:r>
            <a:r>
              <a:rPr lang="cs-CZ" sz="2800" b="1" dirty="0" err="1"/>
              <a:t>be</a:t>
            </a:r>
            <a:r>
              <a:rPr lang="cs-CZ" sz="2800" b="1" dirty="0"/>
              <a:t> </a:t>
            </a:r>
            <a:r>
              <a:rPr lang="cs-CZ" sz="2800" b="1" dirty="0" err="1"/>
              <a:t>available</a:t>
            </a:r>
            <a:r>
              <a:rPr lang="cs-CZ" sz="2800" b="1" dirty="0"/>
              <a:t> in TM2020 </a:t>
            </a:r>
            <a:r>
              <a:rPr lang="cs-CZ" sz="2800" b="1" dirty="0" err="1"/>
              <a:t>replay</a:t>
            </a:r>
            <a:r>
              <a:rPr lang="cs-CZ" sz="2800" b="1" dirty="0"/>
              <a:t> </a:t>
            </a:r>
            <a:r>
              <a:rPr lang="cs-CZ" sz="2800" b="1" dirty="0" err="1"/>
              <a:t>files</a:t>
            </a:r>
            <a:endParaRPr lang="cs-CZ" sz="2800" b="1" dirty="0"/>
          </a:p>
          <a:p>
            <a:pPr lvl="1"/>
            <a:r>
              <a:rPr lang="cs-CZ" sz="2800" dirty="0"/>
              <a:t>Not </a:t>
            </a:r>
            <a:r>
              <a:rPr lang="cs-CZ" sz="2800" dirty="0" err="1"/>
              <a:t>encrypted</a:t>
            </a:r>
            <a:r>
              <a:rPr lang="cs-CZ" sz="2800" dirty="0"/>
              <a:t>, just </a:t>
            </a:r>
            <a:r>
              <a:rPr lang="cs-CZ" sz="2800" dirty="0" err="1"/>
              <a:t>stored</a:t>
            </a:r>
            <a:r>
              <a:rPr lang="cs-CZ" sz="2800" dirty="0"/>
              <a:t> </a:t>
            </a:r>
            <a:r>
              <a:rPr lang="cs-CZ" sz="2800" dirty="0" err="1"/>
              <a:t>differently</a:t>
            </a:r>
            <a:endParaRPr lang="cs-CZ" sz="2800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F1192DB-D5CD-C24F-AA9F-B8571F150EAD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i="1" dirty="0" err="1"/>
              <a:t>If</a:t>
            </a:r>
            <a:r>
              <a:rPr lang="cs-CZ" sz="2800" i="1" dirty="0"/>
              <a:t> </a:t>
            </a:r>
            <a:r>
              <a:rPr lang="cs-CZ" sz="2800" i="1" dirty="0" err="1"/>
              <a:t>there</a:t>
            </a:r>
            <a:r>
              <a:rPr lang="cs-CZ" sz="2800" i="1" dirty="0"/>
              <a:t> are </a:t>
            </a:r>
            <a:r>
              <a:rPr lang="cs-CZ" sz="2800" i="1" dirty="0" err="1"/>
              <a:t>specialized</a:t>
            </a:r>
            <a:r>
              <a:rPr lang="cs-CZ" sz="2800" i="1" dirty="0"/>
              <a:t> </a:t>
            </a:r>
            <a:r>
              <a:rPr lang="cs-CZ" sz="2800" i="1" dirty="0" err="1"/>
              <a:t>Trackmania</a:t>
            </a:r>
            <a:r>
              <a:rPr lang="cs-CZ" sz="2800" i="1" dirty="0"/>
              <a:t> </a:t>
            </a:r>
            <a:r>
              <a:rPr lang="cs-CZ" sz="2800" i="1" dirty="0" err="1"/>
              <a:t>inputs</a:t>
            </a:r>
            <a:r>
              <a:rPr lang="cs-CZ" sz="2800" i="1" dirty="0"/>
              <a:t> </a:t>
            </a:r>
            <a:r>
              <a:rPr lang="cs-CZ" sz="2800" i="1" dirty="0" err="1"/>
              <a:t>stored</a:t>
            </a:r>
            <a:r>
              <a:rPr lang="cs-CZ" sz="2800" i="1" dirty="0"/>
              <a:t> in </a:t>
            </a:r>
            <a:r>
              <a:rPr lang="cs-CZ" sz="2800" i="1" dirty="0" err="1"/>
              <a:t>replay</a:t>
            </a:r>
            <a:r>
              <a:rPr lang="cs-CZ" sz="2800" i="1" dirty="0"/>
              <a:t> </a:t>
            </a:r>
            <a:r>
              <a:rPr lang="cs-CZ" sz="2800" i="1" dirty="0" err="1"/>
              <a:t>files</a:t>
            </a:r>
            <a:r>
              <a:rPr lang="cs-CZ" sz="2800" i="1" dirty="0"/>
              <a:t>,</a:t>
            </a:r>
          </a:p>
          <a:p>
            <a:pPr algn="ctr"/>
            <a:r>
              <a:rPr lang="cs-CZ" sz="2800" i="1" dirty="0" err="1"/>
              <a:t>then</a:t>
            </a:r>
            <a:r>
              <a:rPr lang="cs-CZ" sz="2800" i="1" dirty="0"/>
              <a:t> </a:t>
            </a:r>
            <a:r>
              <a:rPr lang="cs-CZ" sz="2800" i="1" dirty="0" err="1"/>
              <a:t>there</a:t>
            </a:r>
            <a:r>
              <a:rPr lang="cs-CZ" sz="2800" i="1" dirty="0"/>
              <a:t> </a:t>
            </a:r>
            <a:r>
              <a:rPr lang="cs-CZ" sz="2800" i="1" dirty="0" err="1"/>
              <a:t>must</a:t>
            </a:r>
            <a:r>
              <a:rPr lang="cs-CZ" sz="2800" i="1" dirty="0"/>
              <a:t> </a:t>
            </a:r>
            <a:r>
              <a:rPr lang="cs-CZ" sz="2800" i="1" dirty="0" err="1"/>
              <a:t>be</a:t>
            </a:r>
            <a:r>
              <a:rPr lang="cs-CZ" sz="2800" i="1" dirty="0"/>
              <a:t> </a:t>
            </a:r>
            <a:r>
              <a:rPr lang="cs-CZ" sz="2800" i="1" dirty="0" err="1"/>
              <a:t>something</a:t>
            </a:r>
            <a:r>
              <a:rPr lang="cs-CZ" sz="2800" i="1" dirty="0"/>
              <a:t> to </a:t>
            </a:r>
            <a:r>
              <a:rPr lang="cs-CZ" sz="2800" i="1" dirty="0" err="1"/>
              <a:t>validate</a:t>
            </a:r>
            <a:r>
              <a:rPr lang="cs-CZ" sz="2800" i="1" dirty="0"/>
              <a:t> </a:t>
            </a:r>
            <a:r>
              <a:rPr lang="cs-CZ" sz="2800" i="1" dirty="0" err="1"/>
              <a:t>it</a:t>
            </a:r>
            <a:r>
              <a:rPr lang="cs-CZ" sz="2800" i="1" dirty="0"/>
              <a:t> </a:t>
            </a:r>
            <a:r>
              <a:rPr lang="cs-CZ" sz="2800" i="1" dirty="0" err="1"/>
              <a:t>against</a:t>
            </a:r>
            <a:r>
              <a:rPr lang="cs-CZ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3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78550-5AD1-1FCD-444B-CE2CFB8F6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86234B-A788-363E-7030-EA8EE8822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212" y="855663"/>
            <a:ext cx="9553575" cy="2387600"/>
          </a:xfrm>
        </p:spPr>
        <p:txBody>
          <a:bodyPr>
            <a:normAutofit/>
          </a:bodyPr>
          <a:lstStyle/>
          <a:p>
            <a:r>
              <a:rPr lang="cs-CZ" sz="4400" b="1" dirty="0"/>
              <a:t>In 2023, </a:t>
            </a:r>
            <a:r>
              <a:rPr lang="cs-CZ" sz="4400" b="1" dirty="0" err="1"/>
              <a:t>Auris</a:t>
            </a:r>
            <a:r>
              <a:rPr lang="cs-CZ" sz="4400" b="1" dirty="0"/>
              <a:t> </a:t>
            </a:r>
            <a:r>
              <a:rPr lang="cs-CZ" sz="4400" b="1" dirty="0" err="1"/>
              <a:t>discovered</a:t>
            </a:r>
            <a:r>
              <a:rPr lang="cs-CZ" sz="4400" b="1" dirty="0"/>
              <a:t> </a:t>
            </a:r>
            <a:r>
              <a:rPr lang="cs-CZ" sz="4400" b="1" dirty="0" err="1"/>
              <a:t>that</a:t>
            </a:r>
            <a:r>
              <a:rPr lang="cs-CZ" sz="4400" b="1" dirty="0"/>
              <a:t> TM2020 has a </a:t>
            </a:r>
            <a:r>
              <a:rPr lang="cs-CZ" sz="4400" b="1" dirty="0" err="1"/>
              <a:t>functioning</a:t>
            </a:r>
            <a:r>
              <a:rPr lang="cs-CZ" sz="4400" b="1" dirty="0"/>
              <a:t> </a:t>
            </a:r>
            <a:r>
              <a:rPr lang="cs-CZ" sz="4400" b="1" dirty="0" err="1"/>
              <a:t>validation</a:t>
            </a:r>
            <a:r>
              <a:rPr lang="cs-CZ" sz="4400" b="1" dirty="0"/>
              <a:t> </a:t>
            </a:r>
            <a:r>
              <a:rPr lang="cs-CZ" sz="4400" b="1" dirty="0" err="1"/>
              <a:t>command</a:t>
            </a:r>
            <a:endParaRPr lang="cs-CZ" sz="4400" b="1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954231-B8BB-2C9A-8BEC-22431DB1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4" y="3694939"/>
            <a:ext cx="988833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CF5373A-F05A-366F-8BF8-86410DD2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29" y="1321905"/>
            <a:ext cx="8782742" cy="5007851"/>
          </a:xfrm>
          <a:prstGeom prst="rect">
            <a:avLst/>
          </a:prstGeo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1DF17B2A-7CDD-848A-F780-93B56E632EB3}"/>
              </a:ext>
            </a:extLst>
          </p:cNvPr>
          <p:cNvSpPr txBox="1">
            <a:spLocks/>
          </p:cNvSpPr>
          <p:nvPr/>
        </p:nvSpPr>
        <p:spPr>
          <a:xfrm>
            <a:off x="1319212" y="528244"/>
            <a:ext cx="9553575" cy="12779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b="1" dirty="0" err="1"/>
              <a:t>Also</a:t>
            </a:r>
            <a:r>
              <a:rPr lang="cs-CZ" b="1" dirty="0"/>
              <a:t>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for</a:t>
            </a:r>
            <a:r>
              <a:rPr lang="cs-CZ" b="1" dirty="0"/>
              <a:t> </a:t>
            </a:r>
            <a:r>
              <a:rPr lang="cs-CZ" b="1" dirty="0" err="1"/>
              <a:t>dedicated</a:t>
            </a:r>
            <a:r>
              <a:rPr lang="cs-CZ" b="1" dirty="0"/>
              <a:t> </a:t>
            </a:r>
            <a:r>
              <a:rPr lang="cs-CZ" b="1" dirty="0" err="1"/>
              <a:t>servers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978844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2D87A-EE73-E8FF-950C-5CFCCA1D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3C5B7F-50C5-8E37-1331-38D3D5CA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makes</a:t>
            </a:r>
            <a:r>
              <a:rPr lang="cs-CZ" dirty="0"/>
              <a:t> </a:t>
            </a:r>
            <a:r>
              <a:rPr lang="cs-CZ" dirty="0" err="1"/>
              <a:t>replays</a:t>
            </a:r>
            <a:r>
              <a:rPr lang="cs-CZ" dirty="0"/>
              <a:t> </a:t>
            </a:r>
            <a:r>
              <a:rPr lang="cs-CZ" dirty="0" err="1"/>
              <a:t>valid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EE9246-5E4A-83D8-E651-C5072D14B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err="1"/>
              <a:t>Simulation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inputs</a:t>
            </a:r>
            <a:r>
              <a:rPr lang="cs-CZ" b="1" dirty="0"/>
              <a:t> </a:t>
            </a:r>
            <a:r>
              <a:rPr lang="cs-CZ" dirty="0"/>
              <a:t>=&gt;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results</a:t>
            </a:r>
            <a:r>
              <a:rPr lang="cs-CZ" dirty="0"/>
              <a:t> as </a:t>
            </a:r>
            <a:r>
              <a:rPr lang="cs-CZ" dirty="0" err="1"/>
              <a:t>replay</a:t>
            </a:r>
            <a:r>
              <a:rPr lang="cs-CZ" dirty="0"/>
              <a:t> metadata</a:t>
            </a:r>
          </a:p>
          <a:p>
            <a:r>
              <a:rPr lang="cs-CZ" dirty="0" err="1"/>
              <a:t>Validation</a:t>
            </a:r>
            <a:r>
              <a:rPr lang="cs-CZ" dirty="0"/>
              <a:t> </a:t>
            </a:r>
            <a:r>
              <a:rPr lang="cs-CZ" dirty="0" err="1"/>
              <a:t>executed</a:t>
            </a:r>
            <a:r>
              <a:rPr lang="cs-CZ" dirty="0"/>
              <a:t> on a </a:t>
            </a:r>
            <a:r>
              <a:rPr lang="cs-CZ" dirty="0" err="1"/>
              <a:t>trusted</a:t>
            </a:r>
            <a:r>
              <a:rPr lang="cs-CZ" dirty="0"/>
              <a:t> (</a:t>
            </a:r>
            <a:r>
              <a:rPr lang="cs-CZ" dirty="0" err="1"/>
              <a:t>unmodified</a:t>
            </a:r>
            <a:r>
              <a:rPr lang="cs-CZ" dirty="0"/>
              <a:t>) game build</a:t>
            </a:r>
          </a:p>
          <a:p>
            <a:r>
              <a:rPr lang="cs-CZ" dirty="0" err="1"/>
              <a:t>Physics</a:t>
            </a:r>
            <a:r>
              <a:rPr lang="cs-CZ" dirty="0"/>
              <a:t> </a:t>
            </a:r>
            <a:r>
              <a:rPr lang="cs-CZ" dirty="0" err="1"/>
              <a:t>modification</a:t>
            </a:r>
            <a:r>
              <a:rPr lang="cs-CZ" dirty="0"/>
              <a:t> </a:t>
            </a:r>
            <a:r>
              <a:rPr lang="cs-CZ" b="1" dirty="0" err="1"/>
              <a:t>should</a:t>
            </a:r>
            <a:r>
              <a:rPr lang="cs-CZ" dirty="0"/>
              <a:t> </a:t>
            </a:r>
            <a:r>
              <a:rPr lang="cs-CZ" dirty="0" err="1"/>
              <a:t>invalidate</a:t>
            </a:r>
            <a:r>
              <a:rPr lang="cs-CZ" dirty="0"/>
              <a:t> </a:t>
            </a:r>
            <a:r>
              <a:rPr lang="cs-CZ" dirty="0" err="1"/>
              <a:t>legitimate</a:t>
            </a:r>
            <a:r>
              <a:rPr lang="cs-CZ" dirty="0"/>
              <a:t> </a:t>
            </a:r>
            <a:r>
              <a:rPr lang="cs-CZ" dirty="0" err="1"/>
              <a:t>replays</a:t>
            </a:r>
            <a:endParaRPr lang="cs-CZ" dirty="0"/>
          </a:p>
          <a:p>
            <a:r>
              <a:rPr lang="cs-CZ" dirty="0" err="1"/>
              <a:t>Driven</a:t>
            </a:r>
            <a:r>
              <a:rPr lang="cs-CZ" dirty="0"/>
              <a:t> in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? </a:t>
            </a:r>
            <a:r>
              <a:rPr lang="cs-CZ" i="1" dirty="0"/>
              <a:t>Not </a:t>
            </a:r>
            <a:r>
              <a:rPr lang="cs-CZ" i="1" dirty="0" err="1"/>
              <a:t>really</a:t>
            </a:r>
            <a:r>
              <a:rPr lang="cs-CZ" i="1" dirty="0"/>
              <a:t>… but </a:t>
            </a:r>
            <a:r>
              <a:rPr lang="cs-CZ" i="1" dirty="0" err="1"/>
              <a:t>there</a:t>
            </a:r>
            <a:r>
              <a:rPr lang="cs-CZ" i="1" dirty="0"/>
              <a:t> </a:t>
            </a:r>
            <a:r>
              <a:rPr lang="cs-CZ" i="1" dirty="0" err="1"/>
              <a:t>was</a:t>
            </a:r>
            <a:r>
              <a:rPr lang="cs-CZ" i="1" dirty="0"/>
              <a:t> </a:t>
            </a:r>
            <a:r>
              <a:rPr lang="cs-CZ" i="1" dirty="0" err="1"/>
              <a:t>an</a:t>
            </a:r>
            <a:r>
              <a:rPr lang="cs-CZ" i="1" dirty="0"/>
              <a:t> </a:t>
            </a:r>
            <a:r>
              <a:rPr lang="cs-CZ" i="1" dirty="0" err="1"/>
              <a:t>attempt</a:t>
            </a:r>
            <a:r>
              <a:rPr lang="cs-CZ" i="1" dirty="0"/>
              <a:t>!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62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8AFF-3CE0-ED5F-1A56-49667748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ED2FDB-93C1-9910-91F9-C95ACD413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738"/>
            <a:ext cx="9144000" cy="2387600"/>
          </a:xfrm>
        </p:spPr>
        <p:txBody>
          <a:bodyPr/>
          <a:lstStyle/>
          <a:p>
            <a:r>
              <a:rPr lang="cs-CZ" b="1" dirty="0"/>
              <a:t>TM2020 </a:t>
            </a:r>
            <a:r>
              <a:rPr lang="cs-CZ" b="1" dirty="0" err="1"/>
              <a:t>validation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weird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481260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04A5-8142-7EC7-A361-169841660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ED353C-DB4B-B03B-846F-784C1586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Was</a:t>
            </a:r>
            <a:r>
              <a:rPr lang="cs-CZ" dirty="0"/>
              <a:t> 2021 invalid?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A6B862-C1BF-DED2-3BC6-85A7701F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 Winter 2021, </a:t>
            </a:r>
            <a:r>
              <a:rPr lang="cs-CZ" dirty="0" err="1"/>
              <a:t>validation</a:t>
            </a:r>
            <a:r>
              <a:rPr lang="cs-CZ" dirty="0"/>
              <a:t> </a:t>
            </a:r>
            <a:r>
              <a:rPr lang="cs-CZ" dirty="0" err="1"/>
              <a:t>slightly</a:t>
            </a:r>
            <a:r>
              <a:rPr lang="cs-CZ" dirty="0"/>
              <a:t> </a:t>
            </a:r>
            <a:r>
              <a:rPr lang="cs-CZ" dirty="0" err="1"/>
              <a:t>broke</a:t>
            </a:r>
            <a:r>
              <a:rPr lang="cs-CZ" dirty="0"/>
              <a:t>…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In </a:t>
            </a:r>
            <a:r>
              <a:rPr lang="cs-CZ" dirty="0" err="1"/>
              <a:t>Spring</a:t>
            </a:r>
            <a:r>
              <a:rPr lang="cs-CZ" dirty="0"/>
              <a:t> 2021, </a:t>
            </a:r>
            <a:r>
              <a:rPr lang="cs-CZ" dirty="0" err="1"/>
              <a:t>validation</a:t>
            </a:r>
            <a:r>
              <a:rPr lang="cs-CZ" dirty="0"/>
              <a:t> </a:t>
            </a:r>
            <a:r>
              <a:rPr lang="cs-CZ" dirty="0" err="1"/>
              <a:t>broke</a:t>
            </a:r>
            <a:r>
              <a:rPr lang="cs-CZ" dirty="0"/>
              <a:t> a lot…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3EE19E-A990-BDC6-64E9-97315F42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4971953"/>
            <a:ext cx="4496427" cy="1486107"/>
          </a:xfrm>
          <a:prstGeom prst="rect">
            <a:avLst/>
          </a:prstGeom>
        </p:spPr>
      </p:pic>
      <p:pic>
        <p:nvPicPr>
          <p:cNvPr id="7" name="Obrázek 6" descr=";">
            <a:extLst>
              <a:ext uri="{FF2B5EF4-FFF2-40B4-BE49-F238E27FC236}">
                <a16:creationId xmlns:a16="http://schemas.microsoft.com/office/drawing/2014/main" id="{01EF2CF7-DFB0-137D-1C3D-BA75BFC6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1" y="2491373"/>
            <a:ext cx="4486901" cy="1495634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95B993B-6CC7-775A-459E-12BA32A396AB}"/>
              </a:ext>
            </a:extLst>
          </p:cNvPr>
          <p:cNvSpPr txBox="1"/>
          <p:nvPr/>
        </p:nvSpPr>
        <p:spPr>
          <a:xfrm>
            <a:off x="6934201" y="3987007"/>
            <a:ext cx="448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Winter 2021 - 01: Top 100 </a:t>
            </a:r>
            <a:r>
              <a:rPr lang="cs-CZ" dirty="0" err="1"/>
              <a:t>ghosts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5A00C3E-434C-4089-5DA2-A38DD8771A63}"/>
              </a:ext>
            </a:extLst>
          </p:cNvPr>
          <p:cNvSpPr txBox="1"/>
          <p:nvPr/>
        </p:nvSpPr>
        <p:spPr>
          <a:xfrm>
            <a:off x="6934201" y="6458060"/>
            <a:ext cx="448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Spring</a:t>
            </a:r>
            <a:r>
              <a:rPr lang="cs-CZ" dirty="0"/>
              <a:t> 2021 - 01: Top 100 </a:t>
            </a:r>
            <a:r>
              <a:rPr lang="cs-CZ" dirty="0" err="1"/>
              <a:t>ghosts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0187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BBFFA8-5992-9621-E1B8-A387BB0C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comparison</a:t>
            </a:r>
            <a:r>
              <a:rPr lang="cs-CZ" dirty="0"/>
              <a:t>: </a:t>
            </a:r>
            <a:r>
              <a:rPr lang="cs-CZ" b="1" dirty="0" err="1"/>
              <a:t>Fall</a:t>
            </a:r>
            <a:r>
              <a:rPr lang="cs-CZ" b="1" dirty="0"/>
              <a:t> 2020 </a:t>
            </a:r>
            <a:r>
              <a:rPr lang="cs-CZ" dirty="0"/>
              <a:t>- 01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5804DE3-2F7A-B4CE-0E0B-9539FACD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2433456"/>
            <a:ext cx="786874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2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823E4-2AE6-7A5A-447B-BD2B53F5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472BF-61FC-3FE2-5419-4EDAD5B1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Walltime</a:t>
            </a:r>
            <a:r>
              <a:rPr lang="cs-CZ" dirty="0"/>
              <a:t> as a </a:t>
            </a:r>
            <a:r>
              <a:rPr lang="cs-CZ" dirty="0" err="1"/>
              <a:t>solution</a:t>
            </a:r>
            <a:r>
              <a:rPr lang="cs-CZ" dirty="0"/>
              <a:t> to </a:t>
            </a:r>
            <a:r>
              <a:rPr lang="cs-CZ" dirty="0" err="1"/>
              <a:t>slow</a:t>
            </a:r>
            <a:r>
              <a:rPr lang="cs-CZ" dirty="0"/>
              <a:t> </a:t>
            </a:r>
            <a:r>
              <a:rPr lang="cs-CZ" dirty="0" err="1"/>
              <a:t>motion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B90D03-B352-D5A0-DD73-5A5221CF5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cs-CZ" dirty="0"/>
              <a:t>In </a:t>
            </a:r>
            <a:r>
              <a:rPr lang="cs-CZ" dirty="0" err="1"/>
              <a:t>Summer</a:t>
            </a:r>
            <a:r>
              <a:rPr lang="cs-CZ" dirty="0"/>
              <a:t> 2021, </a:t>
            </a:r>
            <a:r>
              <a:rPr lang="cs-CZ" dirty="0" err="1"/>
              <a:t>after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cheating</a:t>
            </a:r>
            <a:r>
              <a:rPr lang="cs-CZ" dirty="0"/>
              <a:t> </a:t>
            </a:r>
            <a:r>
              <a:rPr lang="cs-CZ" dirty="0" err="1"/>
              <a:t>scandal</a:t>
            </a:r>
            <a:r>
              <a:rPr lang="cs-CZ" dirty="0"/>
              <a:t>…</a:t>
            </a:r>
          </a:p>
          <a:p>
            <a:pPr lvl="1"/>
            <a:r>
              <a:rPr lang="cs-CZ" dirty="0"/>
              <a:t>TM2020 </a:t>
            </a:r>
            <a:r>
              <a:rPr lang="cs-CZ" dirty="0" err="1"/>
              <a:t>began</a:t>
            </a:r>
            <a:r>
              <a:rPr lang="cs-CZ" dirty="0"/>
              <a:t> </a:t>
            </a:r>
            <a:r>
              <a:rPr lang="cs-CZ" dirty="0" err="1"/>
              <a:t>storing</a:t>
            </a:r>
            <a:r>
              <a:rPr lang="cs-CZ" dirty="0"/>
              <a:t> </a:t>
            </a:r>
            <a:r>
              <a:rPr lang="cs-CZ" b="1" dirty="0" err="1"/>
              <a:t>walltime</a:t>
            </a:r>
            <a:r>
              <a:rPr lang="cs-CZ" dirty="0"/>
              <a:t> (</a:t>
            </a:r>
            <a:r>
              <a:rPr lang="cs-CZ" b="1" dirty="0" err="1"/>
              <a:t>clock</a:t>
            </a:r>
            <a:r>
              <a:rPr lang="cs-CZ" dirty="0"/>
              <a:t>/</a:t>
            </a:r>
            <a:r>
              <a:rPr lang="cs-CZ" b="1" dirty="0" err="1"/>
              <a:t>real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) in a </a:t>
            </a:r>
            <a:r>
              <a:rPr lang="cs-CZ" dirty="0" err="1"/>
              <a:t>replay</a:t>
            </a:r>
            <a:r>
              <a:rPr lang="cs-CZ" dirty="0"/>
              <a:t> </a:t>
            </a:r>
            <a:r>
              <a:rPr lang="cs-CZ" dirty="0" err="1"/>
              <a:t>file</a:t>
            </a:r>
            <a:endParaRPr lang="cs-CZ" dirty="0"/>
          </a:p>
          <a:p>
            <a:pPr lvl="1"/>
            <a:r>
              <a:rPr lang="cs-CZ" dirty="0" err="1"/>
              <a:t>Replays</a:t>
            </a:r>
            <a:r>
              <a:rPr lang="cs-CZ" dirty="0"/>
              <a:t> are </a:t>
            </a:r>
            <a:r>
              <a:rPr lang="cs-CZ" dirty="0" err="1"/>
              <a:t>valid</a:t>
            </a:r>
            <a:r>
              <a:rPr lang="cs-CZ" dirty="0"/>
              <a:t> </a:t>
            </a:r>
            <a:r>
              <a:rPr lang="cs-CZ" dirty="0" err="1"/>
              <a:t>again</a:t>
            </a:r>
            <a:r>
              <a:rPr lang="cs-CZ" dirty="0"/>
              <a:t>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ED38292-90D1-689C-0DCD-FF994A9F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32" y="2858174"/>
            <a:ext cx="6860094" cy="37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2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2AE44E-493A-A361-C503-8DF200D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So </a:t>
            </a:r>
            <a:r>
              <a:rPr lang="cs-CZ" b="1" dirty="0" err="1"/>
              <a:t>what‘s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topic</a:t>
            </a:r>
            <a:r>
              <a:rPr lang="cs-CZ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970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5CCB8C-15F2-1F55-103C-66E0B6CD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Walltime</a:t>
            </a:r>
            <a:r>
              <a:rPr lang="cs-CZ" dirty="0"/>
              <a:t> as a </a:t>
            </a:r>
            <a:r>
              <a:rPr lang="cs-CZ" dirty="0" err="1"/>
              <a:t>solution</a:t>
            </a:r>
            <a:r>
              <a:rPr lang="cs-CZ" dirty="0"/>
              <a:t> to </a:t>
            </a:r>
            <a:r>
              <a:rPr lang="cs-CZ" dirty="0" err="1"/>
              <a:t>slow</a:t>
            </a:r>
            <a:r>
              <a:rPr lang="cs-CZ" dirty="0"/>
              <a:t> </a:t>
            </a:r>
            <a:r>
              <a:rPr lang="cs-CZ" dirty="0" err="1"/>
              <a:t>motion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933DDB-B15B-EBDD-5677-99286A81A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32bit </a:t>
            </a:r>
            <a:r>
              <a:rPr lang="cs-CZ" dirty="0" err="1"/>
              <a:t>timestamps</a:t>
            </a:r>
            <a:r>
              <a:rPr lang="cs-CZ" dirty="0"/>
              <a:t>!!! TM2020 </a:t>
            </a:r>
            <a:r>
              <a:rPr lang="cs-CZ" dirty="0" err="1"/>
              <a:t>will</a:t>
            </a:r>
            <a:r>
              <a:rPr lang="cs-CZ" dirty="0"/>
              <a:t> </a:t>
            </a:r>
            <a:r>
              <a:rPr lang="cs-CZ" dirty="0" err="1"/>
              <a:t>break</a:t>
            </a:r>
            <a:r>
              <a:rPr lang="cs-CZ" dirty="0"/>
              <a:t> in 2038…</a:t>
            </a:r>
          </a:p>
          <a:p>
            <a:r>
              <a:rPr lang="cs-CZ" dirty="0"/>
              <a:t>I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race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walltime</a:t>
            </a:r>
            <a:r>
              <a:rPr lang="cs-CZ" dirty="0"/>
              <a:t> just to </a:t>
            </a:r>
            <a:r>
              <a:rPr lang="cs-CZ" dirty="0" err="1"/>
              <a:t>see</a:t>
            </a:r>
            <a:r>
              <a:rPr lang="cs-CZ" dirty="0"/>
              <a:t>…</a:t>
            </a:r>
          </a:p>
          <a:p>
            <a:r>
              <a:rPr lang="cs-CZ" dirty="0"/>
              <a:t>~5%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runs</a:t>
            </a:r>
            <a:r>
              <a:rPr lang="cs-CZ"/>
              <a:t> had </a:t>
            </a:r>
            <a:r>
              <a:rPr lang="cs-CZ" dirty="0" err="1"/>
              <a:t>broken</a:t>
            </a:r>
            <a:r>
              <a:rPr lang="cs-CZ" dirty="0"/>
              <a:t> </a:t>
            </a:r>
            <a:r>
              <a:rPr lang="cs-CZ" dirty="0" err="1"/>
              <a:t>walltime</a:t>
            </a:r>
            <a:endParaRPr lang="cs-CZ" dirty="0"/>
          </a:p>
          <a:p>
            <a:endParaRPr lang="cs-CZ" dirty="0"/>
          </a:p>
          <a:p>
            <a:r>
              <a:rPr lang="cs-CZ" dirty="0" err="1"/>
              <a:t>Format</a:t>
            </a:r>
            <a:r>
              <a:rPr lang="cs-CZ" dirty="0"/>
              <a:t>: [</a:t>
            </a:r>
            <a:r>
              <a:rPr lang="cs-CZ" dirty="0" err="1"/>
              <a:t>map+player</a:t>
            </a:r>
            <a:r>
              <a:rPr lang="cs-CZ" dirty="0"/>
              <a:t>] [</a:t>
            </a:r>
            <a:r>
              <a:rPr lang="cs-CZ" dirty="0" err="1"/>
              <a:t>race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] [</a:t>
            </a:r>
            <a:r>
              <a:rPr lang="cs-CZ" dirty="0" err="1"/>
              <a:t>walltime</a:t>
            </a:r>
            <a:r>
              <a:rPr lang="cs-CZ" dirty="0"/>
              <a:t>]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8A18CCD-5CCD-01EE-41E2-BA9D3915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674" y="3214258"/>
            <a:ext cx="3790901" cy="32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1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97CA550-F1C0-3CB3-95DD-0D4C2BE9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63" y="1325679"/>
            <a:ext cx="9095073" cy="46421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CF4930D-E169-F96C-FBDA-32CD20C5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63" y="3645826"/>
            <a:ext cx="9035524" cy="46421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E1283DB-C2C9-6EE1-B572-B05EFAE11DC3}"/>
              </a:ext>
            </a:extLst>
          </p:cNvPr>
          <p:cNvSpPr txBox="1"/>
          <p:nvPr/>
        </p:nvSpPr>
        <p:spPr>
          <a:xfrm>
            <a:off x="4018324" y="1956816"/>
            <a:ext cx="422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/>
              <a:t>84.3% game speed!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23963A8-7FE1-1840-1462-27FDF55A9FC0}"/>
              </a:ext>
            </a:extLst>
          </p:cNvPr>
          <p:cNvSpPr txBox="1"/>
          <p:nvPr/>
        </p:nvSpPr>
        <p:spPr>
          <a:xfrm>
            <a:off x="4018324" y="4273078"/>
            <a:ext cx="422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/>
              <a:t>72.5% game speed!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FE82BB0-4607-455D-F0E5-0563730F8B9B}"/>
              </a:ext>
            </a:extLst>
          </p:cNvPr>
          <p:cNvSpPr txBox="1"/>
          <p:nvPr/>
        </p:nvSpPr>
        <p:spPr>
          <a:xfrm>
            <a:off x="4282499" y="5705856"/>
            <a:ext cx="356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i="1" dirty="0"/>
              <a:t>(</a:t>
            </a:r>
            <a:r>
              <a:rPr lang="cs-CZ" i="1" dirty="0" err="1"/>
              <a:t>something</a:t>
            </a:r>
            <a:r>
              <a:rPr lang="cs-CZ" i="1" dirty="0"/>
              <a:t> </a:t>
            </a:r>
            <a:r>
              <a:rPr lang="cs-CZ" i="1" dirty="0" err="1"/>
              <a:t>might</a:t>
            </a:r>
            <a:r>
              <a:rPr lang="cs-CZ" i="1" dirty="0"/>
              <a:t> not </a:t>
            </a:r>
            <a:r>
              <a:rPr lang="cs-CZ" i="1" dirty="0" err="1"/>
              <a:t>work</a:t>
            </a:r>
            <a:r>
              <a:rPr lang="cs-CZ" i="1" dirty="0"/>
              <a:t> </a:t>
            </a:r>
            <a:r>
              <a:rPr lang="cs-CZ" i="1" dirty="0" err="1"/>
              <a:t>here</a:t>
            </a:r>
            <a:r>
              <a:rPr lang="cs-CZ" i="1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13787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426D5DEB-D8FF-5A66-DCAC-2BB0E3B3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Spring</a:t>
            </a:r>
            <a:r>
              <a:rPr lang="cs-CZ" dirty="0"/>
              <a:t> 2023+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3A2B5D2-FFE4-BD3B-D1B1-D4FDDDDC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Validation</a:t>
            </a:r>
            <a:r>
              <a:rPr lang="cs-CZ" dirty="0"/>
              <a:t> has </a:t>
            </a:r>
            <a:r>
              <a:rPr lang="cs-CZ" dirty="0" err="1"/>
              <a:t>stabilized</a:t>
            </a:r>
            <a:endParaRPr lang="cs-CZ" dirty="0"/>
          </a:p>
          <a:p>
            <a:r>
              <a:rPr lang="cs-CZ" dirty="0"/>
              <a:t>~1%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runs</a:t>
            </a:r>
            <a:r>
              <a:rPr lang="cs-CZ" dirty="0"/>
              <a:t> </a:t>
            </a:r>
            <a:r>
              <a:rPr lang="cs-CZ" dirty="0" err="1"/>
              <a:t>still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broken</a:t>
            </a:r>
            <a:r>
              <a:rPr lang="cs-CZ" dirty="0"/>
              <a:t> </a:t>
            </a:r>
            <a:r>
              <a:rPr lang="cs-CZ" dirty="0" err="1"/>
              <a:t>walltime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49CF558-0536-FE1D-5FA1-74103493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207" y="3804765"/>
            <a:ext cx="6775834" cy="23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E900D-AC0D-8E49-0534-BA4ED6CB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518E16-6D15-CCE6-7634-71121104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9514"/>
            <a:ext cx="9144000" cy="2387600"/>
          </a:xfrm>
        </p:spPr>
        <p:txBody>
          <a:bodyPr/>
          <a:lstStyle/>
          <a:p>
            <a:r>
              <a:rPr lang="cs-CZ" b="1" dirty="0" err="1"/>
              <a:t>How</a:t>
            </a:r>
            <a:r>
              <a:rPr lang="cs-CZ" b="1" dirty="0"/>
              <a:t> to </a:t>
            </a:r>
            <a:r>
              <a:rPr lang="cs-CZ" b="1" dirty="0" err="1"/>
              <a:t>bring</a:t>
            </a:r>
            <a:r>
              <a:rPr lang="cs-CZ" b="1" dirty="0"/>
              <a:t> </a:t>
            </a:r>
            <a:r>
              <a:rPr lang="cs-CZ" b="1" dirty="0" err="1"/>
              <a:t>validation</a:t>
            </a:r>
            <a:r>
              <a:rPr lang="cs-CZ" b="1" dirty="0"/>
              <a:t> to </a:t>
            </a:r>
            <a:r>
              <a:rPr lang="cs-CZ" b="1" dirty="0" err="1"/>
              <a:t>players</a:t>
            </a:r>
            <a:r>
              <a:rPr lang="cs-CZ" b="1" dirty="0"/>
              <a:t> </a:t>
            </a:r>
            <a:r>
              <a:rPr lang="cs-CZ" b="1" dirty="0" err="1"/>
              <a:t>again</a:t>
            </a:r>
            <a:r>
              <a:rPr lang="cs-CZ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3384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59516-4771-A635-DC9F-2E8A36F9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A62799-C8CB-0138-D50D-6865B813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Dedicated</a:t>
            </a:r>
            <a:r>
              <a:rPr lang="cs-CZ" dirty="0"/>
              <a:t> </a:t>
            </a:r>
            <a:r>
              <a:rPr lang="cs-CZ" dirty="0" err="1"/>
              <a:t>servers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validation</a:t>
            </a:r>
            <a:r>
              <a:rPr lang="cs-CZ" dirty="0"/>
              <a:t> I/O?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F2BD1B-B0ED-0D81-8EAE-FB59F2A85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/</a:t>
            </a:r>
            <a:r>
              <a:rPr lang="cs-CZ" b="1" dirty="0" err="1"/>
              <a:t>validatepath</a:t>
            </a:r>
            <a:endParaRPr lang="cs-CZ" b="1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available</a:t>
            </a:r>
            <a:r>
              <a:rPr lang="cs-CZ" dirty="0"/>
              <a:t> </a:t>
            </a:r>
            <a:r>
              <a:rPr lang="cs-CZ" dirty="0" err="1"/>
              <a:t>way</a:t>
            </a:r>
            <a:r>
              <a:rPr lang="cs-CZ" dirty="0"/>
              <a:t> in TM2020</a:t>
            </a:r>
          </a:p>
          <a:p>
            <a:r>
              <a:rPr lang="cs-CZ" dirty="0"/>
              <a:t>Works </a:t>
            </a:r>
            <a:r>
              <a:rPr lang="cs-CZ" dirty="0" err="1"/>
              <a:t>for</a:t>
            </a:r>
            <a:r>
              <a:rPr lang="cs-CZ" dirty="0"/>
              <a:t> TM2 as </a:t>
            </a:r>
            <a:r>
              <a:rPr lang="cs-CZ" dirty="0" err="1"/>
              <a:t>well</a:t>
            </a:r>
            <a:endParaRPr lang="cs-CZ" dirty="0"/>
          </a:p>
          <a:p>
            <a:r>
              <a:rPr lang="cs-CZ" dirty="0"/>
              <a:t>Not </a:t>
            </a:r>
            <a:r>
              <a:rPr lang="cs-CZ" dirty="0" err="1"/>
              <a:t>working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TMForever</a:t>
            </a:r>
            <a:r>
              <a:rPr lang="cs-CZ" dirty="0"/>
              <a:t> – not </a:t>
            </a:r>
            <a:r>
              <a:rPr lang="cs-CZ" dirty="0" err="1"/>
              <a:t>available</a:t>
            </a:r>
            <a:r>
              <a:rPr lang="cs-CZ" dirty="0"/>
              <a:t> on </a:t>
            </a:r>
            <a:r>
              <a:rPr lang="cs-CZ" dirty="0" err="1"/>
              <a:t>dedicated</a:t>
            </a:r>
            <a:r>
              <a:rPr lang="cs-CZ" dirty="0"/>
              <a:t> </a:t>
            </a:r>
            <a:r>
              <a:rPr lang="cs-CZ" dirty="0" err="1"/>
              <a:t>servers</a:t>
            </a:r>
            <a:endParaRPr lang="cs-CZ" dirty="0"/>
          </a:p>
          <a:p>
            <a:pPr lvl="1"/>
            <a:r>
              <a:rPr lang="cs-CZ" dirty="0" err="1"/>
              <a:t>TMTurbo</a:t>
            </a:r>
            <a:r>
              <a:rPr lang="cs-CZ" dirty="0"/>
              <a:t> – no </a:t>
            </a:r>
            <a:r>
              <a:rPr lang="cs-CZ" dirty="0" err="1"/>
              <a:t>dedicated</a:t>
            </a:r>
            <a:r>
              <a:rPr lang="cs-CZ" dirty="0"/>
              <a:t> </a:t>
            </a:r>
            <a:r>
              <a:rPr lang="cs-CZ" dirty="0" err="1"/>
              <a:t>severs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478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476E-91D3-B686-65CC-15FE9CB2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C1574-536A-A2E2-21BA-A65F5CBE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b="1" dirty="0"/>
              <a:t>So </a:t>
            </a:r>
            <a:r>
              <a:rPr lang="cs-CZ" b="1" dirty="0" err="1"/>
              <a:t>how</a:t>
            </a:r>
            <a:r>
              <a:rPr lang="cs-CZ" b="1" dirty="0"/>
              <a:t> to </a:t>
            </a:r>
            <a:r>
              <a:rPr lang="cs-CZ" b="1" dirty="0" err="1"/>
              <a:t>unify</a:t>
            </a:r>
            <a:r>
              <a:rPr lang="cs-CZ" b="1" dirty="0"/>
              <a:t> </a:t>
            </a:r>
            <a:r>
              <a:rPr lang="cs-CZ" b="1" dirty="0" err="1"/>
              <a:t>it</a:t>
            </a:r>
            <a:r>
              <a:rPr lang="cs-CZ" b="1" dirty="0"/>
              <a:t> and make </a:t>
            </a:r>
            <a:r>
              <a:rPr lang="cs-CZ" b="1" dirty="0" err="1"/>
              <a:t>it</a:t>
            </a:r>
            <a:r>
              <a:rPr lang="cs-CZ" b="1" dirty="0"/>
              <a:t> </a:t>
            </a:r>
            <a:r>
              <a:rPr lang="cs-CZ" b="1" dirty="0" err="1"/>
              <a:t>usable</a:t>
            </a:r>
            <a:r>
              <a:rPr lang="cs-CZ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487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3C03031-D735-ACBC-B210-72BD7375C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7" y="2918765"/>
            <a:ext cx="9070846" cy="10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alidate">
            <a:hlinkClick r:id="" action="ppaction://media"/>
            <a:extLst>
              <a:ext uri="{FF2B5EF4-FFF2-40B4-BE49-F238E27FC236}">
                <a16:creationId xmlns:a16="http://schemas.microsoft.com/office/drawing/2014/main" id="{CB5713DA-19AA-CC55-B8F3-FDDD847C2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22946" y="0"/>
            <a:ext cx="14437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8728-3F78-4D12-1EEA-C0C28C15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232DB1-98B6-2F2C-7696-3E6ADF54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b="1" dirty="0" err="1"/>
              <a:t>Why</a:t>
            </a:r>
            <a:r>
              <a:rPr lang="cs-CZ" b="1" dirty="0"/>
              <a:t> </a:t>
            </a:r>
            <a:r>
              <a:rPr lang="cs-CZ" b="1" dirty="0" err="1"/>
              <a:t>multiple</a:t>
            </a:r>
            <a:r>
              <a:rPr lang="cs-CZ" b="1" dirty="0"/>
              <a:t> Linux </a:t>
            </a:r>
            <a:r>
              <a:rPr lang="cs-CZ" b="1" dirty="0" err="1"/>
              <a:t>distributions</a:t>
            </a:r>
            <a:r>
              <a:rPr lang="cs-CZ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8144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F74571-A8D1-5FD8-EA39-2DB00397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452022"/>
            <a:ext cx="586821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, snímek obrazovky, Multimediální software, software&#10;&#10;Obsah generovaný pomocí AI může být nesprávný.">
            <a:extLst>
              <a:ext uri="{FF2B5EF4-FFF2-40B4-BE49-F238E27FC236}">
                <a16:creationId xmlns:a16="http://schemas.microsoft.com/office/drawing/2014/main" id="{1D737532-E2B3-F44D-D7DA-E23DCB8B0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4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48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955081-76F5-F930-3BC6-E5A1DA5D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story </a:t>
            </a:r>
            <a:r>
              <a:rPr lang="cs-CZ" dirty="0" err="1"/>
              <a:t>short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0BA74-99EB-E0B4-9F39-D8E9B813F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Nadeo</a:t>
            </a:r>
            <a:r>
              <a:rPr lang="cs-CZ" dirty="0"/>
              <a:t> </a:t>
            </a:r>
            <a:r>
              <a:rPr lang="cs-CZ" dirty="0" err="1"/>
              <a:t>automatically</a:t>
            </a:r>
            <a:r>
              <a:rPr lang="cs-CZ" dirty="0"/>
              <a:t> </a:t>
            </a:r>
            <a:r>
              <a:rPr lang="cs-CZ" dirty="0" err="1"/>
              <a:t>validates</a:t>
            </a:r>
            <a:r>
              <a:rPr lang="cs-CZ" dirty="0"/>
              <a:t> Top 10 in </a:t>
            </a:r>
            <a:r>
              <a:rPr lang="cs-CZ" dirty="0" err="1"/>
              <a:t>Trackmania</a:t>
            </a:r>
            <a:r>
              <a:rPr lang="cs-CZ" dirty="0"/>
              <a:t> 2</a:t>
            </a:r>
          </a:p>
          <a:p>
            <a:r>
              <a:rPr lang="cs-CZ" dirty="0" err="1"/>
              <a:t>Loupphok‘s</a:t>
            </a:r>
            <a:r>
              <a:rPr lang="cs-CZ" dirty="0"/>
              <a:t> run </a:t>
            </a:r>
            <a:r>
              <a:rPr lang="cs-CZ" dirty="0" err="1"/>
              <a:t>was</a:t>
            </a:r>
            <a:r>
              <a:rPr lang="cs-CZ" dirty="0"/>
              <a:t> invalid </a:t>
            </a:r>
            <a:r>
              <a:rPr lang="cs-CZ" dirty="0" err="1"/>
              <a:t>only</a:t>
            </a:r>
            <a:r>
              <a:rPr lang="cs-CZ" dirty="0"/>
              <a:t> on </a:t>
            </a:r>
            <a:r>
              <a:rPr lang="cs-CZ" dirty="0" err="1"/>
              <a:t>some</a:t>
            </a:r>
            <a:r>
              <a:rPr lang="cs-CZ" dirty="0"/>
              <a:t> Linux </a:t>
            </a:r>
            <a:r>
              <a:rPr lang="cs-CZ" dirty="0" err="1"/>
              <a:t>distros</a:t>
            </a:r>
            <a:endParaRPr lang="cs-CZ" dirty="0"/>
          </a:p>
          <a:p>
            <a:pPr lvl="1"/>
            <a:r>
              <a:rPr lang="cs-CZ" dirty="0" err="1"/>
              <a:t>One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Nadeo</a:t>
            </a:r>
            <a:r>
              <a:rPr lang="cs-CZ" dirty="0"/>
              <a:t> </a:t>
            </a:r>
            <a:r>
              <a:rPr lang="cs-CZ" dirty="0" err="1"/>
              <a:t>uses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Ubuntu</a:t>
            </a:r>
            <a:r>
              <a:rPr lang="cs-CZ" i="1" dirty="0"/>
              <a:t> 14)</a:t>
            </a:r>
          </a:p>
          <a:p>
            <a:r>
              <a:rPr lang="cs-CZ" dirty="0" err="1"/>
              <a:t>Mystixor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a </a:t>
            </a:r>
            <a:r>
              <a:rPr lang="cs-CZ" b="1" dirty="0"/>
              <a:t>bug in </a:t>
            </a:r>
            <a:r>
              <a:rPr lang="cs-CZ" b="1" dirty="0" err="1"/>
              <a:t>the</a:t>
            </a:r>
            <a:r>
              <a:rPr lang="cs-CZ" b="1" dirty="0"/>
              <a:t> atan2f() </a:t>
            </a:r>
            <a:r>
              <a:rPr lang="cs-CZ" b="1" dirty="0" err="1"/>
              <a:t>function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glibc</a:t>
            </a:r>
            <a:r>
              <a:rPr lang="cs-CZ" b="1" dirty="0"/>
              <a:t> </a:t>
            </a:r>
            <a:r>
              <a:rPr lang="cs-CZ" b="1" dirty="0" err="1"/>
              <a:t>library</a:t>
            </a:r>
            <a:endParaRPr lang="cs-CZ" b="1" dirty="0"/>
          </a:p>
          <a:p>
            <a:pPr lvl="1"/>
            <a:r>
              <a:rPr lang="cs-CZ" b="1" dirty="0" err="1"/>
              <a:t>The</a:t>
            </a:r>
            <a:r>
              <a:rPr lang="cs-CZ" b="1" dirty="0"/>
              <a:t> bug </a:t>
            </a:r>
            <a:r>
              <a:rPr lang="cs-CZ" b="1" dirty="0" err="1"/>
              <a:t>was</a:t>
            </a:r>
            <a:r>
              <a:rPr lang="cs-CZ" b="1" dirty="0"/>
              <a:t> 30+ </a:t>
            </a:r>
            <a:r>
              <a:rPr lang="cs-CZ" b="1" dirty="0" err="1"/>
              <a:t>years</a:t>
            </a:r>
            <a:r>
              <a:rPr lang="cs-CZ" b="1" dirty="0"/>
              <a:t> </a:t>
            </a:r>
            <a:r>
              <a:rPr lang="cs-CZ" b="1" dirty="0" err="1"/>
              <a:t>old</a:t>
            </a:r>
            <a:r>
              <a:rPr lang="cs-CZ" b="1" dirty="0"/>
              <a:t>, </a:t>
            </a:r>
            <a:r>
              <a:rPr lang="cs-CZ" b="1" dirty="0" err="1"/>
              <a:t>fixed</a:t>
            </a:r>
            <a:r>
              <a:rPr lang="cs-CZ" b="1" dirty="0"/>
              <a:t> just </a:t>
            </a:r>
            <a:r>
              <a:rPr lang="cs-CZ" b="1" dirty="0" err="1"/>
              <a:t>about</a:t>
            </a:r>
            <a:r>
              <a:rPr lang="cs-CZ" b="1" dirty="0"/>
              <a:t> a </a:t>
            </a:r>
            <a:r>
              <a:rPr lang="cs-CZ" b="1" dirty="0" err="1"/>
              <a:t>year</a:t>
            </a:r>
            <a:r>
              <a:rPr lang="cs-CZ" b="1" dirty="0"/>
              <a:t> ago </a:t>
            </a:r>
            <a:r>
              <a:rPr lang="cs-CZ" dirty="0"/>
              <a:t>in </a:t>
            </a:r>
            <a:r>
              <a:rPr lang="cs-CZ" dirty="0" err="1"/>
              <a:t>glibc</a:t>
            </a:r>
            <a:r>
              <a:rPr lang="cs-CZ" dirty="0"/>
              <a:t> 2.40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6457F4D-E0F9-3F1B-B1A0-735E72B6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56" y="4394429"/>
            <a:ext cx="9944288" cy="19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3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1AAA01FC-7E3E-B88C-8987-8805AE29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3" y="212736"/>
            <a:ext cx="10881934" cy="6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14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44641-D66A-B982-3A33-5E5DDC56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6B927B-2D4F-641C-30B9-5FB845B5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b="1" dirty="0" err="1"/>
              <a:t>What</a:t>
            </a:r>
            <a:r>
              <a:rPr lang="cs-CZ" b="1" dirty="0"/>
              <a:t> </a:t>
            </a:r>
            <a:r>
              <a:rPr lang="cs-CZ" b="1" dirty="0" err="1"/>
              <a:t>about</a:t>
            </a:r>
            <a:r>
              <a:rPr lang="cs-CZ" b="1" dirty="0"/>
              <a:t> TMUF (and </a:t>
            </a:r>
            <a:r>
              <a:rPr lang="cs-CZ" b="1" dirty="0" err="1"/>
              <a:t>TMTurbo</a:t>
            </a:r>
            <a:r>
              <a:rPr lang="cs-CZ" b="1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191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rázek">
            <a:extLst>
              <a:ext uri="{FF2B5EF4-FFF2-40B4-BE49-F238E27FC236}">
                <a16:creationId xmlns:a16="http://schemas.microsoft.com/office/drawing/2014/main" id="{3297979E-37B9-0BEC-C366-15562476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69" y="334347"/>
            <a:ext cx="9644062" cy="61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69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snímek obrazovky, auto, PC hra, vozidlo&#10;&#10;Obsah generovaný pomocí AI může být nesprávný.">
            <a:extLst>
              <a:ext uri="{FF2B5EF4-FFF2-40B4-BE49-F238E27FC236}">
                <a16:creationId xmlns:a16="http://schemas.microsoft.com/office/drawing/2014/main" id="{A5CCF835-08BA-42D7-26F0-AB75B434F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85949"/>
            <a:ext cx="7269480" cy="4543425"/>
          </a:xfrm>
          <a:prstGeom prst="rect">
            <a:avLst/>
          </a:prstGeom>
        </p:spPr>
      </p:pic>
      <p:pic>
        <p:nvPicPr>
          <p:cNvPr id="6" name="Obrázek 5" descr="Obsah obrázku text, Zobrazovací zařízení, multimédia, monitor&#10;&#10;Obsah generovaný pomocí AI může být nesprávný.">
            <a:extLst>
              <a:ext uri="{FF2B5EF4-FFF2-40B4-BE49-F238E27FC236}">
                <a16:creationId xmlns:a16="http://schemas.microsoft.com/office/drawing/2014/main" id="{61FB3764-5A3F-F76A-7F7A-90EAC662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23" y="361949"/>
            <a:ext cx="4577502" cy="5419725"/>
          </a:xfrm>
          <a:prstGeom prst="rect">
            <a:avLst/>
          </a:prstGeom>
        </p:spPr>
      </p:pic>
      <p:pic>
        <p:nvPicPr>
          <p:cNvPr id="8" name="Obrázek 7" descr="Obsah obrázku text, snímek obrazovky, multimédia, Písmo&#10;&#10;Obsah generovaný pomocí AI může být nesprávný.">
            <a:extLst>
              <a:ext uri="{FF2B5EF4-FFF2-40B4-BE49-F238E27FC236}">
                <a16:creationId xmlns:a16="http://schemas.microsoft.com/office/drawing/2014/main" id="{5ECF5722-F06C-8BF8-F97A-80385DFAF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65" y="361949"/>
            <a:ext cx="3043713" cy="21242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963778-CB33-ABC7-3716-5E722493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781674"/>
            <a:ext cx="5829300" cy="95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9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1ED47-6492-C1E5-45C1-94F3689F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94EB9C-0D45-E7DE-09E4-2888C1D7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b="1" dirty="0" err="1">
                <a:hlinkClick r:id="rId2"/>
              </a:rPr>
              <a:t>revalidate.gbx.tools</a:t>
            </a:r>
            <a:endParaRPr lang="cs-CZ" b="1" dirty="0"/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6987864D-CF11-3CEC-72CD-3CB99AD63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054" y="1492983"/>
            <a:ext cx="4999892" cy="49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4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snímek obrazovky, budova, mrakodrap&#10;&#10;Obsah generovaný pomocí AI může být nesprávný.">
            <a:extLst>
              <a:ext uri="{FF2B5EF4-FFF2-40B4-BE49-F238E27FC236}">
                <a16:creationId xmlns:a16="http://schemas.microsoft.com/office/drawing/2014/main" id="{7C74EFAD-68AA-2656-8B97-4EB535EF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24A0-736D-989D-2D4E-CDE6BFB9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snímek obrazovky, Multimediální software, Grafický software&#10;&#10;Obsah generovaný pomocí AI může být nesprávný.">
            <a:extLst>
              <a:ext uri="{FF2B5EF4-FFF2-40B4-BE49-F238E27FC236}">
                <a16:creationId xmlns:a16="http://schemas.microsoft.com/office/drawing/2014/main" id="{F8469B18-B0C4-05C8-3140-06D5E0390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4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6A641-5D34-9E77-2385-39C9569A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mrak, obloha, venku, Urbánní design&#10;&#10;Obsah generovaný pomocí AI může být nesprávný.">
            <a:extLst>
              <a:ext uri="{FF2B5EF4-FFF2-40B4-BE49-F238E27FC236}">
                <a16:creationId xmlns:a16="http://schemas.microsoft.com/office/drawing/2014/main" id="{FF74CCA2-173B-94FE-2708-DE842D16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62CA-18D8-E9DE-98EF-2F760D92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mrak, obloha, snímek obrazovky, venku&#10;&#10;Obsah generovaný pomocí AI může být nesprávný.">
            <a:extLst>
              <a:ext uri="{FF2B5EF4-FFF2-40B4-BE49-F238E27FC236}">
                <a16:creationId xmlns:a16="http://schemas.microsoft.com/office/drawing/2014/main" id="{66FD8600-7A2B-6E1C-B2D2-A0B1C51E2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C5930-04E3-4110-2B51-933D0D41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snímek obrazovky, PC hra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46BB0E1C-F2D4-CAA2-F925-0BEA3D00F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9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CA14F-6351-A4A7-37AA-1862FBD2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snímek obrazovky, grafický design, Písmo&#10;&#10;Obsah generovaný pomocí AI může být nesprávný.">
            <a:extLst>
              <a:ext uri="{FF2B5EF4-FFF2-40B4-BE49-F238E27FC236}">
                <a16:creationId xmlns:a16="http://schemas.microsoft.com/office/drawing/2014/main" id="{5DC6090D-4828-7D7A-09E6-50E2E29BE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" y="143711"/>
            <a:ext cx="11136083" cy="6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6215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522</Words>
  <Application>Microsoft Office PowerPoint</Application>
  <PresentationFormat>Širokoúhlá obrazovka</PresentationFormat>
  <Paragraphs>84</Paragraphs>
  <Slides>46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Motiv Office</vt:lpstr>
      <vt:lpstr>Prezentace aplikace PowerPoint</vt:lpstr>
      <vt:lpstr>Introduction</vt:lpstr>
      <vt:lpstr>So what‘s the topic?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Replay Validation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Why not in Trackmania 2020?</vt:lpstr>
      <vt:lpstr>Why is validation important?</vt:lpstr>
      <vt:lpstr>Discovering TM2020 validity</vt:lpstr>
      <vt:lpstr>In 2023, Auris discovered that TM2020 has a functioning validation command</vt:lpstr>
      <vt:lpstr>Prezentace aplikace PowerPoint</vt:lpstr>
      <vt:lpstr>What makes replays valid?</vt:lpstr>
      <vt:lpstr>TM2020 validation is weird</vt:lpstr>
      <vt:lpstr>Was 2021 invalid?</vt:lpstr>
      <vt:lpstr>For comparison: Fall 2020 - 01</vt:lpstr>
      <vt:lpstr>Walltime as a solution to slow motion?</vt:lpstr>
      <vt:lpstr>Walltime as a solution to slow motion?</vt:lpstr>
      <vt:lpstr>Prezentace aplikace PowerPoint</vt:lpstr>
      <vt:lpstr>Spring 2023+</vt:lpstr>
      <vt:lpstr>How to bring validation to players again?</vt:lpstr>
      <vt:lpstr>Dedicated servers for validation I/O?</vt:lpstr>
      <vt:lpstr>So how to unify it and make it usable?</vt:lpstr>
      <vt:lpstr>Prezentace aplikace PowerPoint</vt:lpstr>
      <vt:lpstr>Prezentace aplikace PowerPoint</vt:lpstr>
      <vt:lpstr>Why multiple Linux distributions?</vt:lpstr>
      <vt:lpstr>Prezentace aplikace PowerPoint</vt:lpstr>
      <vt:lpstr>Long story short</vt:lpstr>
      <vt:lpstr>Prezentace aplikace PowerPoint</vt:lpstr>
      <vt:lpstr>What about TMUF (and TMTurbo)?</vt:lpstr>
      <vt:lpstr>Prezentace aplikace PowerPoint</vt:lpstr>
      <vt:lpstr>Prezentace aplikace PowerPoint</vt:lpstr>
      <vt:lpstr>revalidate.gbx.tools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Pivoňka Petr Bc.</dc:creator>
  <cp:lastModifiedBy>Pivoňka Petr Bc.</cp:lastModifiedBy>
  <cp:revision>24</cp:revision>
  <dcterms:created xsi:type="dcterms:W3CDTF">2025-09-21T23:16:07Z</dcterms:created>
  <dcterms:modified xsi:type="dcterms:W3CDTF">2025-09-22T20:33:56Z</dcterms:modified>
</cp:coreProperties>
</file>